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72" r:id="rId2"/>
  </p:sldMasterIdLst>
  <p:notesMasterIdLst>
    <p:notesMasterId r:id="rId33"/>
  </p:notesMasterIdLst>
  <p:sldIdLst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73444"/>
  </p:normalViewPr>
  <p:slideViewPr>
    <p:cSldViewPr>
      <p:cViewPr varScale="1">
        <p:scale>
          <a:sx n="51" d="100"/>
          <a:sy n="51" d="100"/>
        </p:scale>
        <p:origin x="77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4D397-0E00-4165-AAAD-FAC0CA3A23B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4F44B-0734-417A-9359-BDEBE172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08E00-6592-2642-B910-4C1491EDF6D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How to edit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gephi.conf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On Windows, go to the Gephi folder in Start menu and click on Startup Settings. Edit this file with Notepad or WordPad. Alternatively, go in </a:t>
            </a:r>
            <a:r>
              <a:rPr lang="en-US" b="0" i="1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C:\Program Files (x86)\Gephi 0.9.3\</a:t>
            </a:r>
            <a:r>
              <a:rPr lang="en-US" b="0" i="1" u="none" strike="noStrike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etc</a:t>
            </a:r>
            <a:r>
              <a:rPr lang="en-US" b="0" i="1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\</a:t>
            </a:r>
            <a:r>
              <a:rPr lang="en-US" b="0" i="1" u="none" strike="noStrike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gephi.conf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and edit file manually.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On Mac OS X, right-click on Gephi application icon and select 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Show Package Contents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to open a new Finder window displaying a Contents folder. Open the Contents folder, and then open the </a:t>
            </a:r>
            <a:r>
              <a:rPr lang="en-US" b="0" i="1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Resources/</a:t>
            </a:r>
            <a:r>
              <a:rPr lang="en-US" b="0" i="1" u="none" strike="noStrike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gephi</a:t>
            </a:r>
            <a:r>
              <a:rPr lang="en-US" b="0" i="1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/</a:t>
            </a:r>
            <a:r>
              <a:rPr lang="en-US" b="0" i="1" u="none" strike="noStrike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etc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folder, in which the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gephi.conf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file resides. Use TextEdit to edit the file.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On Linux, go into your application directory and then into the </a:t>
            </a:r>
            <a:r>
              <a:rPr lang="en-US" b="0" i="1" u="none" strike="noStrike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etc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folder. Edit the file with a text editor.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4F44B-0734-417A-9359-BDEBE17297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6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4F44B-0734-417A-9359-BDEBE17297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8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Dolphins: 0.084, 95, 8</a:t>
            </a:r>
          </a:p>
          <a:p>
            <a:r>
              <a:rPr lang="en-US" dirty="0" err="1"/>
              <a:t>Erdos</a:t>
            </a:r>
            <a:r>
              <a:rPr lang="en-US" dirty="0"/>
              <a:t>: 0, 5973, 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4F44B-0734-417A-9359-BDEBE17297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0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4,101,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4F44B-0734-417A-9359-BDEBE17297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8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4E4C4-254B-2D44-AB54-EE559230BF3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2158-7B0C-9F40-BA1E-82C66D315E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9455" y="449262"/>
            <a:ext cx="6383655" cy="159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9455" y="2598483"/>
            <a:ext cx="6471920" cy="3383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32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4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9FF79F-B7D5-8240-9620-9B0ADB2CEA8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4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4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1C58BF-3E62-FE44-9609-94FB3786B9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84" charset="-128"/>
          <a:cs typeface="ヒラギノ角ゴ Pro W3" pitchFamily="-8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localhost/Users/kimalbrecht/Documents/CCNR/02.network-science-book/slides/CLASS1-Introduction/Background-Rete-preview.mov" TargetMode="External"/><Relationship Id="rId1" Type="http://schemas.microsoft.com/office/2007/relationships/media" Target="file://localhost/Users/kimalbrecht/Documents/CCNR/02.network-science-book/slides/CLASS1-Introduction/Background-Rete-preview.mov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snap.stanford.edu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phi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os.cs.cmu.edu/computational_tools/datasets/external/lesmi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os.cs.cmu.edu/computational_tools/datasets/external/lesmi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GraceBenefield/basics-gephi-tutoria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gephi/gephi/wiki/Datasets" TargetMode="External"/><Relationship Id="rId4" Type="http://schemas.openxmlformats.org/officeDocument/2006/relationships/hyperlink" Target="https://gephi.org/users/publications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-personal.umich.edu/~mejn/netdata/dolphins.zi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lado.fmf.uni-lj.si/pub/networks/data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nap.stanford.edu/data/oregon1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nap.stanford.edu/data/email-Enron.html" TargetMode="External"/><Relationship Id="rId4" Type="http://schemas.openxmlformats.org/officeDocument/2006/relationships/hyperlink" Target="https://snap.stanford.edu/data/oregon2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-personal.umich.edu/~mejn/netdata/" TargetMode="External"/><Relationship Id="rId2" Type="http://schemas.openxmlformats.org/officeDocument/2006/relationships/hyperlink" Target="http://vlado.fmf.uni-lj.si/pub/networks/data/ucinet/ucidat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nap.stanford.edu/data/amazon030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rvar.fdv.uni-lj.si/paje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/Users/barabasi 1/.Trash/2011-Warsaw-FuturICT-5min/Background-Rete-preview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9600" y="289565"/>
            <a:ext cx="10972800" cy="36379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1pPr>
            <a:lvl2pPr marL="586130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2pPr>
            <a:lvl3pPr marL="1172261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3pPr>
            <a:lvl4pPr marL="1758391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4pPr>
            <a:lvl5pPr marL="2344522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5pPr>
            <a:lvl6pPr marL="2930652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6pPr>
            <a:lvl7pPr marL="3516782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7pPr>
            <a:lvl8pPr marL="4102913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8pPr>
            <a:lvl9pPr marL="4689043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840" dirty="0">
                <a:solidFill>
                  <a:srgbClr val="000000"/>
                </a:solidFill>
                <a:latin typeface="Trajan Pro"/>
                <a:cs typeface="Trajan Pro"/>
              </a:rPr>
              <a:t>Frontiers of Network Science</a:t>
            </a:r>
          </a:p>
          <a:p>
            <a:pPr algn="ctr"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840" dirty="0">
                <a:solidFill>
                  <a:srgbClr val="000000"/>
                </a:solidFill>
                <a:latin typeface="Trajan Pro"/>
                <a:cs typeface="Trajan Pro"/>
              </a:rPr>
              <a:t>Fall 2023</a:t>
            </a:r>
          </a:p>
          <a:p>
            <a:pPr algn="ctr"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3840" dirty="0">
              <a:solidFill>
                <a:srgbClr val="000000"/>
              </a:solidFill>
              <a:latin typeface="Trajan Pro"/>
              <a:cs typeface="Trajan Pro"/>
            </a:endParaRPr>
          </a:p>
          <a:p>
            <a:pPr algn="ctr"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840" dirty="0">
                <a:solidFill>
                  <a:srgbClr val="000000"/>
                </a:solidFill>
                <a:latin typeface="Trajan Pro"/>
                <a:cs typeface="Trajan Pro"/>
              </a:rPr>
              <a:t>    Class 8:Introduction to Gephi:</a:t>
            </a:r>
          </a:p>
          <a:p>
            <a:pPr algn="ctr"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840" dirty="0">
                <a:solidFill>
                  <a:srgbClr val="000000"/>
                </a:solidFill>
                <a:latin typeface="Trajan Pro"/>
                <a:cs typeface="Trajan Pro"/>
              </a:rPr>
              <a:t>Tools for Network Analysis and Visualization</a:t>
            </a:r>
          </a:p>
          <a:p>
            <a:pPr algn="ctr"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840" dirty="0">
                <a:solidFill>
                  <a:srgbClr val="000000"/>
                </a:solidFill>
                <a:latin typeface="Trajan Pro"/>
                <a:cs typeface="Trajan Pro"/>
              </a:rPr>
              <a:t>   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7694" y="3355019"/>
            <a:ext cx="10974706" cy="3502981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09688" tIns="54845" rIns="109688" bIns="54845">
            <a:prstTxWarp prst="textNoShape">
              <a:avLst/>
            </a:prstTxWarp>
          </a:bodyPr>
          <a:lstStyle>
            <a:defPPr>
              <a:defRPr lang="en-US"/>
            </a:defPPr>
            <a:lvl1pPr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1pPr>
            <a:lvl2pPr marL="586130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2pPr>
            <a:lvl3pPr marL="1172261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3pPr>
            <a:lvl4pPr marL="1758391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4pPr>
            <a:lvl5pPr marL="2344522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5pPr>
            <a:lvl6pPr marL="2930652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6pPr>
            <a:lvl7pPr marL="3516782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7pPr>
            <a:lvl8pPr marL="4102913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8pPr>
            <a:lvl9pPr marL="4689043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2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2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2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2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2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2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3927484"/>
            <a:ext cx="606650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1pPr>
            <a:lvl2pPr marL="586130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2pPr>
            <a:lvl3pPr marL="1172261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3pPr>
            <a:lvl4pPr marL="1758391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4pPr>
            <a:lvl5pPr marL="2344522" algn="l" defTabSz="58613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5pPr>
            <a:lvl6pPr marL="2930652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6pPr>
            <a:lvl7pPr marL="3516782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7pPr>
            <a:lvl8pPr marL="4102913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8pPr>
            <a:lvl9pPr marL="4689043" algn="l" defTabSz="58613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4320" b="1" dirty="0"/>
              <a:t>Vijay </a:t>
            </a:r>
            <a:r>
              <a:rPr lang="en-GB" sz="4320" b="1" dirty="0" err="1"/>
              <a:t>Sadashivaiah</a:t>
            </a:r>
            <a:r>
              <a:rPr lang="en-GB" sz="4320" b="1" baseline="30000" dirty="0"/>
              <a:t>*</a:t>
            </a:r>
            <a:endParaRPr lang="en-GB" sz="432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CEE0B-54BF-2782-2227-A0E1C84C9A77}"/>
              </a:ext>
            </a:extLst>
          </p:cNvPr>
          <p:cNvSpPr txBox="1"/>
          <p:nvPr/>
        </p:nvSpPr>
        <p:spPr>
          <a:xfrm>
            <a:off x="6095047" y="6519094"/>
            <a:ext cx="5540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*</a:t>
            </a:r>
            <a:r>
              <a:rPr lang="en-US" dirty="0"/>
              <a:t>Adopted from Class 8 slides by Boleslaw Szymanski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873838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8" fill="hold"/>
                                        <p:tgtEl>
                                          <p:spTgt spid="17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71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7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5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4285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SNAP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8446" y="2336387"/>
            <a:ext cx="3286760" cy="86995"/>
            <a:chOff x="628446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8662" y="2616581"/>
            <a:ext cx="4519295" cy="3383279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97815" algn="l"/>
              </a:tabLst>
            </a:pPr>
            <a:r>
              <a:rPr sz="2150" spc="-10" dirty="0">
                <a:latin typeface="Calibri"/>
                <a:cs typeface="Calibri"/>
                <a:hlinkClick r:id="rId2"/>
              </a:rPr>
              <a:t>http://snap.stanford.edu/index.html</a:t>
            </a:r>
            <a:endParaRPr sz="2150">
              <a:latin typeface="Calibri"/>
              <a:cs typeface="Calibri"/>
            </a:endParaRPr>
          </a:p>
          <a:p>
            <a:pPr marL="297815" indent="-285115">
              <a:lnSpc>
                <a:spcPts val="2495"/>
              </a:lnSpc>
              <a:spcBef>
                <a:spcPts val="800"/>
              </a:spcBef>
              <a:buFont typeface="Arial"/>
              <a:buChar char="•"/>
              <a:tabLst>
                <a:tab pos="297815" algn="l"/>
              </a:tabLst>
            </a:pPr>
            <a:r>
              <a:rPr sz="2150" dirty="0">
                <a:latin typeface="Calibri"/>
                <a:cs typeface="Calibri"/>
              </a:rPr>
              <a:t>C++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library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–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Python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interface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is</a:t>
            </a:r>
            <a:endParaRPr sz="2150">
              <a:latin typeface="Calibri"/>
              <a:cs typeface="Calibri"/>
            </a:endParaRPr>
          </a:p>
          <a:p>
            <a:pPr marL="298450">
              <a:lnSpc>
                <a:spcPts val="2495"/>
              </a:lnSpc>
            </a:pPr>
            <a:r>
              <a:rPr sz="2150" spc="-10" dirty="0">
                <a:latin typeface="Calibri"/>
                <a:cs typeface="Calibri"/>
              </a:rPr>
              <a:t>available</a:t>
            </a:r>
            <a:endParaRPr sz="2150">
              <a:latin typeface="Calibri"/>
              <a:cs typeface="Calibri"/>
            </a:endParaRPr>
          </a:p>
          <a:p>
            <a:pPr marL="298450" marR="566420" indent="-285750">
              <a:lnSpc>
                <a:spcPts val="2330"/>
              </a:lnSpc>
              <a:spcBef>
                <a:spcPts val="1085"/>
              </a:spcBef>
              <a:buFont typeface="Arial"/>
              <a:buChar char="•"/>
              <a:tabLst>
                <a:tab pos="298450" algn="l"/>
              </a:tabLst>
            </a:pPr>
            <a:r>
              <a:rPr sz="2150" dirty="0">
                <a:latin typeface="Calibri"/>
                <a:cs typeface="Calibri"/>
              </a:rPr>
              <a:t>Scales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massive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networks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with </a:t>
            </a:r>
            <a:r>
              <a:rPr sz="2150" dirty="0">
                <a:latin typeface="Calibri"/>
                <a:cs typeface="Calibri"/>
              </a:rPr>
              <a:t>hundreds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millions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nodes</a:t>
            </a:r>
            <a:endParaRPr sz="21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97815" algn="l"/>
              </a:tabLst>
            </a:pPr>
            <a:r>
              <a:rPr sz="2150" dirty="0">
                <a:latin typeface="Calibri"/>
                <a:cs typeface="Calibri"/>
              </a:rPr>
              <a:t>Efficiently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manipulates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large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graphs</a:t>
            </a:r>
            <a:endParaRPr sz="2150">
              <a:latin typeface="Calibri"/>
              <a:cs typeface="Calibri"/>
            </a:endParaRPr>
          </a:p>
          <a:p>
            <a:pPr marL="298450" marR="5080" indent="-285750">
              <a:lnSpc>
                <a:spcPts val="2400"/>
              </a:lnSpc>
              <a:spcBef>
                <a:spcPts val="1030"/>
              </a:spcBef>
              <a:buFont typeface="Arial"/>
              <a:buChar char="•"/>
              <a:tabLst>
                <a:tab pos="298450" algn="l"/>
              </a:tabLst>
            </a:pPr>
            <a:r>
              <a:rPr sz="2150" dirty="0">
                <a:latin typeface="Calibri"/>
                <a:cs typeface="Calibri"/>
              </a:rPr>
              <a:t>Available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through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NodeXL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–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graphical </a:t>
            </a:r>
            <a:r>
              <a:rPr sz="2150" dirty="0">
                <a:latin typeface="Calibri"/>
                <a:cs typeface="Calibri"/>
              </a:rPr>
              <a:t>front-end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that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integrates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network </a:t>
            </a:r>
            <a:r>
              <a:rPr sz="2150" dirty="0">
                <a:latin typeface="Calibri"/>
                <a:cs typeface="Calibri"/>
              </a:rPr>
              <a:t>analysis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into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Microsoft</a:t>
            </a:r>
            <a:r>
              <a:rPr sz="2150" spc="20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Office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3306" y="2488199"/>
            <a:ext cx="3179470" cy="27470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062" y="635176"/>
            <a:ext cx="425704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Installing</a:t>
            </a:r>
            <a:r>
              <a:rPr spc="-215" dirty="0"/>
              <a:t> </a:t>
            </a:r>
            <a:r>
              <a:rPr spc="-20" dirty="0"/>
              <a:t>Gephi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896" y="1633447"/>
            <a:ext cx="10900625" cy="1020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5989" y="1884108"/>
            <a:ext cx="10215880" cy="2648585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95"/>
              </a:spcBef>
              <a:buFont typeface="Arial"/>
              <a:buChar char="•"/>
              <a:tabLst>
                <a:tab pos="298450" algn="l"/>
              </a:tabLst>
            </a:pPr>
            <a:r>
              <a:rPr sz="2150" dirty="0">
                <a:latin typeface="Calibri"/>
                <a:cs typeface="Calibri"/>
              </a:rPr>
              <a:t>Download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it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from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https://gephi.org/</a:t>
            </a:r>
            <a:endParaRPr sz="215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8450" algn="l"/>
              </a:tabLst>
            </a:pPr>
            <a:r>
              <a:rPr sz="2150" dirty="0">
                <a:latin typeface="Calibri"/>
                <a:cs typeface="Calibri"/>
              </a:rPr>
              <a:t>Current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version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0.9.5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(May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3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2022)</a:t>
            </a:r>
            <a:endParaRPr sz="215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8450" algn="l"/>
              </a:tabLst>
            </a:pPr>
            <a:r>
              <a:rPr sz="2150" dirty="0">
                <a:latin typeface="Calibri"/>
                <a:cs typeface="Calibri"/>
              </a:rPr>
              <a:t>Requires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Java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Runtime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Environment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(JRE)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7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or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spc="-50" dirty="0">
                <a:latin typeface="Calibri"/>
                <a:cs typeface="Calibri"/>
              </a:rPr>
              <a:t>8</a:t>
            </a:r>
            <a:endParaRPr sz="2150" dirty="0">
              <a:latin typeface="Calibri"/>
              <a:cs typeface="Calibri"/>
            </a:endParaRPr>
          </a:p>
          <a:p>
            <a:pPr marL="298450" marR="5080" indent="-286385" algn="just">
              <a:lnSpc>
                <a:spcPct val="92200"/>
              </a:lnSpc>
              <a:spcBef>
                <a:spcPts val="1000"/>
              </a:spcBef>
              <a:buFont typeface="Arial"/>
              <a:buChar char="•"/>
              <a:tabLst>
                <a:tab pos="298450" algn="l"/>
              </a:tabLst>
            </a:pPr>
            <a:r>
              <a:rPr sz="2150" b="1" dirty="0">
                <a:latin typeface="Calibri"/>
                <a:cs typeface="Calibri"/>
              </a:rPr>
              <a:t>Important</a:t>
            </a:r>
            <a:r>
              <a:rPr sz="2150" dirty="0">
                <a:latin typeface="Calibri"/>
                <a:cs typeface="Calibri"/>
              </a:rPr>
              <a:t>: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By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default,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Gephi</a:t>
            </a:r>
            <a:r>
              <a:rPr sz="2150" spc="1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configured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start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512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MB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memory</a:t>
            </a:r>
            <a:r>
              <a:rPr sz="2150" spc="3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allocated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to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JVM.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This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might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not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enough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for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larger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graphs.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To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increase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memory</a:t>
            </a:r>
            <a:r>
              <a:rPr sz="2150" spc="22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allocated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JVM,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change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–Xmx</a:t>
            </a:r>
            <a:r>
              <a:rPr sz="2150" b="1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option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file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gephi.conf</a:t>
            </a:r>
            <a:r>
              <a:rPr sz="2150" i="1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(e.g.</a:t>
            </a:r>
            <a:r>
              <a:rPr lang="en-US" sz="2150" dirty="0">
                <a:latin typeface="Calibri"/>
                <a:cs typeface="Calibri"/>
              </a:rPr>
              <a:t>,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set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–Xmx1024m</a:t>
            </a:r>
            <a:r>
              <a:rPr sz="2150" dirty="0">
                <a:latin typeface="Calibri"/>
                <a:cs typeface="Calibri"/>
              </a:rPr>
              <a:t>)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then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close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reopen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Gephi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for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new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options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take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effect.</a:t>
            </a:r>
            <a:endParaRPr sz="21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2812" y="523875"/>
            <a:ext cx="10262235" cy="5762625"/>
            <a:chOff x="912812" y="523875"/>
            <a:chExt cx="10262235" cy="5762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523875"/>
              <a:ext cx="10172700" cy="57626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9162" y="757300"/>
              <a:ext cx="10249535" cy="2800350"/>
            </a:xfrm>
            <a:custGeom>
              <a:avLst/>
              <a:gdLst/>
              <a:ahLst/>
              <a:cxnLst/>
              <a:rect l="l" t="t" r="r" b="b"/>
              <a:pathLst>
                <a:path w="10249535" h="2800350">
                  <a:moveTo>
                    <a:pt x="0" y="161925"/>
                  </a:moveTo>
                  <a:lnTo>
                    <a:pt x="2028825" y="161925"/>
                  </a:lnTo>
                  <a:lnTo>
                    <a:pt x="2028825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  <a:path w="10249535" h="2800350">
                  <a:moveTo>
                    <a:pt x="8201088" y="2800350"/>
                  </a:moveTo>
                  <a:lnTo>
                    <a:pt x="10248963" y="2800350"/>
                  </a:lnTo>
                  <a:lnTo>
                    <a:pt x="10248963" y="333375"/>
                  </a:lnTo>
                  <a:lnTo>
                    <a:pt x="8201088" y="333375"/>
                  </a:lnTo>
                  <a:lnTo>
                    <a:pt x="8201088" y="28003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33437" y="3062287"/>
            <a:ext cx="2352675" cy="259080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88900" marR="682625">
              <a:lnSpc>
                <a:spcPct val="997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Layout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options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– </a:t>
            </a:r>
            <a:r>
              <a:rPr sz="1800" dirty="0">
                <a:latin typeface="Calibri"/>
                <a:cs typeface="Calibri"/>
              </a:rPr>
              <a:t>change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layout </a:t>
            </a:r>
            <a:r>
              <a:rPr sz="1800" dirty="0">
                <a:latin typeface="Calibri"/>
                <a:cs typeface="Calibri"/>
              </a:rPr>
              <a:t>algorithm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parameters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4376" y="3633787"/>
            <a:ext cx="2638425" cy="258127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88900" marR="129539">
              <a:lnSpc>
                <a:spcPct val="100899"/>
              </a:lnSpc>
              <a:spcBef>
                <a:spcPts val="160"/>
              </a:spcBef>
            </a:pPr>
            <a:r>
              <a:rPr sz="1800" b="1" dirty="0">
                <a:latin typeface="Calibri"/>
                <a:cs typeface="Calibri"/>
              </a:rPr>
              <a:t>Filters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show/hide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nodes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edges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on </a:t>
            </a:r>
            <a:r>
              <a:rPr sz="1800" spc="-10" dirty="0">
                <a:latin typeface="Calibri"/>
                <a:cs typeface="Calibri"/>
              </a:rPr>
              <a:t>attributes</a:t>
            </a:r>
            <a:endParaRPr sz="1800">
              <a:latin typeface="Calibri"/>
              <a:cs typeface="Calibri"/>
            </a:endParaRPr>
          </a:p>
          <a:p>
            <a:pPr marL="88900" marR="457200">
              <a:lnSpc>
                <a:spcPct val="99900"/>
              </a:lnSpc>
              <a:spcBef>
                <a:spcPts val="20"/>
              </a:spcBef>
            </a:pPr>
            <a:r>
              <a:rPr sz="1800" b="1" dirty="0">
                <a:latin typeface="Calibri"/>
                <a:cs typeface="Calibri"/>
              </a:rPr>
              <a:t>Statistics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compute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number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network </a:t>
            </a:r>
            <a:r>
              <a:rPr sz="1800" dirty="0">
                <a:latin typeface="Calibri"/>
                <a:cs typeface="Calibri"/>
              </a:rPr>
              <a:t>statistics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(degree </a:t>
            </a:r>
            <a:r>
              <a:rPr sz="1800" dirty="0">
                <a:latin typeface="Calibri"/>
                <a:cs typeface="Calibri"/>
              </a:rPr>
              <a:t>distribution,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diameter, centrality,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etc.)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4301" y="890650"/>
            <a:ext cx="4857750" cy="1200150"/>
          </a:xfrm>
          <a:custGeom>
            <a:avLst/>
            <a:gdLst/>
            <a:ahLst/>
            <a:cxnLst/>
            <a:rect l="l" t="t" r="r" b="b"/>
            <a:pathLst>
              <a:path w="4857750" h="1200150">
                <a:moveTo>
                  <a:pt x="0" y="1200150"/>
                </a:moveTo>
                <a:lnTo>
                  <a:pt x="4857750" y="1200150"/>
                </a:lnTo>
                <a:lnTo>
                  <a:pt x="4857750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00120" y="900747"/>
            <a:ext cx="436562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Work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mode</a:t>
            </a:r>
            <a:endParaRPr sz="18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latin typeface="Calibri"/>
                <a:cs typeface="Calibri"/>
              </a:rPr>
              <a:t>Overview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overview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(current)</a:t>
            </a:r>
            <a:endParaRPr sz="18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Laboratory</a:t>
            </a:r>
            <a:r>
              <a:rPr sz="1800" b="1" spc="-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Table-</a:t>
            </a:r>
            <a:r>
              <a:rPr sz="1800" dirty="0">
                <a:latin typeface="Calibri"/>
                <a:cs typeface="Calibri"/>
              </a:rPr>
              <a:t>like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view</a:t>
            </a:r>
            <a:endParaRPr sz="18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15"/>
              </a:spcBef>
            </a:pPr>
            <a:r>
              <a:rPr sz="1800" b="1" dirty="0">
                <a:latin typeface="Calibri"/>
                <a:cs typeface="Calibri"/>
              </a:rPr>
              <a:t>Preview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Preview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adjust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final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67101" y="785876"/>
            <a:ext cx="6166485" cy="2836545"/>
          </a:xfrm>
          <a:custGeom>
            <a:avLst/>
            <a:gdLst/>
            <a:ahLst/>
            <a:cxnLst/>
            <a:rect l="l" t="t" r="r" b="b"/>
            <a:pathLst>
              <a:path w="6166484" h="2836545">
                <a:moveTo>
                  <a:pt x="0" y="0"/>
                </a:moveTo>
                <a:lnTo>
                  <a:pt x="487299" y="137287"/>
                </a:lnTo>
              </a:path>
              <a:path w="6166484" h="2836545">
                <a:moveTo>
                  <a:pt x="5734050" y="2836291"/>
                </a:moveTo>
                <a:lnTo>
                  <a:pt x="6166484" y="260985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5337" y="1043050"/>
            <a:ext cx="2352675" cy="175260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L="85725" marR="94615">
              <a:lnSpc>
                <a:spcPct val="99700"/>
              </a:lnSpc>
            </a:pPr>
            <a:r>
              <a:rPr sz="1800" b="1" spc="-10" dirty="0">
                <a:latin typeface="Calibri"/>
                <a:cs typeface="Calibri"/>
              </a:rPr>
              <a:t>Appearance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change </a:t>
            </a:r>
            <a:r>
              <a:rPr sz="1800" dirty="0">
                <a:latin typeface="Calibri"/>
                <a:cs typeface="Calibri"/>
              </a:rPr>
              <a:t>node/edge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size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partition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ranking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attributes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73145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Sample</a:t>
            </a:r>
            <a:r>
              <a:rPr sz="4400" spc="-220" dirty="0"/>
              <a:t> </a:t>
            </a:r>
            <a:r>
              <a:rPr sz="4400" dirty="0"/>
              <a:t>Network:</a:t>
            </a:r>
            <a:r>
              <a:rPr sz="4400" spc="-15" dirty="0"/>
              <a:t> </a:t>
            </a:r>
            <a:r>
              <a:rPr sz="4400" dirty="0"/>
              <a:t>Les</a:t>
            </a:r>
            <a:r>
              <a:rPr sz="4400" spc="-114" dirty="0"/>
              <a:t> </a:t>
            </a:r>
            <a:r>
              <a:rPr sz="4400" spc="-10" dirty="0"/>
              <a:t>Misérables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575" y="1737105"/>
            <a:ext cx="10285730" cy="40887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This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network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comes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Gephi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version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0.9.5*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Based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Victor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Hugo's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novel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Les</a:t>
            </a:r>
            <a:r>
              <a:rPr sz="2600" i="1" spc="-10" dirty="0">
                <a:latin typeface="Calibri"/>
                <a:cs typeface="Calibri"/>
              </a:rPr>
              <a:t> Misérables</a:t>
            </a:r>
            <a:endParaRPr sz="2600" dirty="0">
              <a:latin typeface="Calibri"/>
              <a:cs typeface="Calibri"/>
            </a:endParaRPr>
          </a:p>
          <a:p>
            <a:pPr marL="241300" marR="1306195" indent="-229235">
              <a:lnSpc>
                <a:spcPct val="6980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Nodes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represent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characters,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edge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represent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co-occurrence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characters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same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chapter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Directed</a:t>
            </a:r>
            <a:r>
              <a:rPr sz="2600" spc="-1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undirected?</a:t>
            </a:r>
            <a:endParaRPr sz="26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Could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there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edge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weights?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 dirty="0">
              <a:latin typeface="Calibri"/>
              <a:cs typeface="Calibri"/>
            </a:endParaRPr>
          </a:p>
          <a:p>
            <a:pPr marL="12700" marR="5080">
              <a:lnSpc>
                <a:spcPct val="69800"/>
              </a:lnSpc>
            </a:pPr>
            <a:r>
              <a:rPr sz="2600" dirty="0">
                <a:latin typeface="Calibri"/>
                <a:cs typeface="Calibri"/>
              </a:rPr>
              <a:t>*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Also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available</a:t>
            </a:r>
            <a:r>
              <a:rPr sz="2600" spc="-20" dirty="0">
                <a:latin typeface="Calibri"/>
                <a:cs typeface="Calibri"/>
              </a:rPr>
              <a:t> from </a:t>
            </a:r>
            <a:r>
              <a:rPr sz="2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http://www.casos.cs.cmu.edu/computational_tools/datasets/external/lesmi</a:t>
            </a:r>
            <a:r>
              <a:rPr sz="2600" spc="-1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6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s/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247" y="1174749"/>
            <a:ext cx="4616450" cy="89408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520"/>
              </a:spcBef>
            </a:pPr>
            <a:r>
              <a:rPr sz="3000" dirty="0"/>
              <a:t>Step</a:t>
            </a:r>
            <a:r>
              <a:rPr sz="3000" spc="-35" dirty="0"/>
              <a:t> </a:t>
            </a:r>
            <a:r>
              <a:rPr sz="3000" dirty="0"/>
              <a:t>by</a:t>
            </a:r>
            <a:r>
              <a:rPr sz="3000" spc="-85" dirty="0"/>
              <a:t> </a:t>
            </a:r>
            <a:r>
              <a:rPr sz="3000" dirty="0"/>
              <a:t>step</a:t>
            </a:r>
            <a:r>
              <a:rPr sz="3000" spc="-110" dirty="0"/>
              <a:t> </a:t>
            </a:r>
            <a:r>
              <a:rPr sz="3000" dirty="0"/>
              <a:t>for</a:t>
            </a:r>
            <a:r>
              <a:rPr sz="3000" spc="-30" dirty="0"/>
              <a:t> </a:t>
            </a:r>
            <a:r>
              <a:rPr sz="3000" dirty="0"/>
              <a:t>creating</a:t>
            </a:r>
            <a:r>
              <a:rPr sz="3000" spc="-100" dirty="0"/>
              <a:t> </a:t>
            </a:r>
            <a:r>
              <a:rPr sz="3000" spc="-50" dirty="0"/>
              <a:t>a </a:t>
            </a:r>
            <a:r>
              <a:rPr sz="3000" dirty="0"/>
              <a:t>network</a:t>
            </a:r>
            <a:r>
              <a:rPr sz="3000" spc="-40" dirty="0"/>
              <a:t> </a:t>
            </a:r>
            <a:r>
              <a:rPr sz="3000" spc="-10" dirty="0"/>
              <a:t>visualization</a:t>
            </a:r>
            <a:r>
              <a:rPr sz="3000" spc="-120" dirty="0"/>
              <a:t> </a:t>
            </a:r>
            <a:r>
              <a:rPr sz="3000" dirty="0"/>
              <a:t>in</a:t>
            </a:r>
            <a:r>
              <a:rPr sz="3000" spc="45" dirty="0"/>
              <a:t> </a:t>
            </a:r>
            <a:r>
              <a:rPr sz="3000" spc="-10" dirty="0"/>
              <a:t>Gephi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628446" y="2336387"/>
            <a:ext cx="3286760" cy="86995"/>
            <a:chOff x="628446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247" y="2553446"/>
            <a:ext cx="4086860" cy="240919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Node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color:</a:t>
            </a:r>
            <a:r>
              <a:rPr sz="2150" spc="1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partition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(modularity)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Node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size: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degree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Edge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width: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co-</a:t>
            </a:r>
            <a:r>
              <a:rPr sz="2150" spc="-10" dirty="0">
                <a:latin typeface="Calibri"/>
                <a:cs typeface="Calibri"/>
              </a:rPr>
              <a:t>occurrence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What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modularity?</a:t>
            </a:r>
            <a:endParaRPr sz="2150">
              <a:latin typeface="Calibri"/>
              <a:cs typeface="Calibri"/>
            </a:endParaRPr>
          </a:p>
          <a:p>
            <a:pPr marL="699135" marR="126364" lvl="1" indent="-229235">
              <a:lnSpc>
                <a:spcPts val="2400"/>
              </a:lnSpc>
              <a:spcBef>
                <a:spcPts val="505"/>
              </a:spcBef>
              <a:buFont typeface="Arial"/>
              <a:buChar char="•"/>
              <a:tabLst>
                <a:tab pos="699135" algn="l"/>
              </a:tabLst>
            </a:pPr>
            <a:r>
              <a:rPr sz="2150" dirty="0">
                <a:latin typeface="Calibri"/>
                <a:cs typeface="Calibri"/>
              </a:rPr>
              <a:t>The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novel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was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published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60" dirty="0">
                <a:latin typeface="Calibri"/>
                <a:cs typeface="Calibri"/>
              </a:rPr>
              <a:t>5 </a:t>
            </a:r>
            <a:r>
              <a:rPr sz="2150" spc="-10" dirty="0">
                <a:latin typeface="Calibri"/>
                <a:cs typeface="Calibri"/>
              </a:rPr>
              <a:t>volumes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3257" y="1375049"/>
            <a:ext cx="5319247" cy="41398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247" y="816863"/>
            <a:ext cx="4344035" cy="123888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510"/>
              </a:lnSpc>
              <a:spcBef>
                <a:spcPts val="695"/>
              </a:spcBef>
            </a:pPr>
            <a:r>
              <a:rPr sz="4200" dirty="0"/>
              <a:t>Download</a:t>
            </a:r>
            <a:r>
              <a:rPr sz="4200" spc="10" dirty="0"/>
              <a:t> </a:t>
            </a:r>
            <a:r>
              <a:rPr sz="4200" dirty="0"/>
              <a:t>and</a:t>
            </a:r>
            <a:r>
              <a:rPr sz="4200" spc="-60" dirty="0"/>
              <a:t> </a:t>
            </a:r>
            <a:r>
              <a:rPr sz="4200" spc="-20" dirty="0"/>
              <a:t>open </a:t>
            </a:r>
            <a:r>
              <a:rPr sz="4200" dirty="0"/>
              <a:t>the</a:t>
            </a:r>
            <a:r>
              <a:rPr sz="4200" spc="-75" dirty="0"/>
              <a:t> </a:t>
            </a:r>
            <a:r>
              <a:rPr sz="4200" dirty="0"/>
              <a:t>network</a:t>
            </a:r>
            <a:r>
              <a:rPr sz="4200" spc="-65" dirty="0"/>
              <a:t> </a:t>
            </a:r>
            <a:r>
              <a:rPr sz="4200" spc="-20" dirty="0"/>
              <a:t>file</a:t>
            </a:r>
            <a:endParaRPr sz="4200"/>
          </a:p>
        </p:txBody>
      </p:sp>
      <p:grpSp>
        <p:nvGrpSpPr>
          <p:cNvPr id="3" name="object 3"/>
          <p:cNvGrpSpPr/>
          <p:nvPr/>
        </p:nvGrpSpPr>
        <p:grpSpPr>
          <a:xfrm>
            <a:off x="628446" y="2336387"/>
            <a:ext cx="3286760" cy="86995"/>
            <a:chOff x="628446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247" y="2650172"/>
            <a:ext cx="4586605" cy="3152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9235">
              <a:lnSpc>
                <a:spcPct val="917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Download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GML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file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from </a:t>
            </a:r>
            <a:r>
              <a:rPr sz="21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http://www.casos.cs.cmu.edu/comput</a:t>
            </a:r>
            <a:r>
              <a:rPr sz="2150" spc="-10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1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ational_tools/datasets/external/lesmis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05"/>
              </a:lnSpc>
            </a:pPr>
            <a:r>
              <a:rPr sz="215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/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ts val="2490"/>
              </a:lnSpc>
              <a:spcBef>
                <a:spcPts val="79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In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Gephi,</a:t>
            </a:r>
            <a:r>
              <a:rPr sz="2150" spc="1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go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File</a:t>
            </a:r>
            <a:r>
              <a:rPr sz="2150" b="1" spc="16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&gt;</a:t>
            </a:r>
            <a:r>
              <a:rPr sz="2150" b="1" spc="1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Open</a:t>
            </a:r>
            <a:r>
              <a:rPr sz="2150" b="1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find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90"/>
              </a:lnSpc>
            </a:pPr>
            <a:r>
              <a:rPr sz="2150" dirty="0">
                <a:latin typeface="Calibri"/>
                <a:cs typeface="Calibri"/>
              </a:rPr>
              <a:t>the downloaded</a:t>
            </a:r>
            <a:r>
              <a:rPr sz="2150" spc="254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file.</a:t>
            </a:r>
            <a:endParaRPr sz="2150">
              <a:latin typeface="Calibri"/>
              <a:cs typeface="Calibri"/>
            </a:endParaRPr>
          </a:p>
          <a:p>
            <a:pPr marL="241300" marR="636270" indent="-229235">
              <a:lnSpc>
                <a:spcPts val="2330"/>
              </a:lnSpc>
              <a:spcBef>
                <a:spcPts val="109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Check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import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report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see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if </a:t>
            </a:r>
            <a:r>
              <a:rPr sz="2150" dirty="0">
                <a:latin typeface="Calibri"/>
                <a:cs typeface="Calibri"/>
              </a:rPr>
              <a:t>inferred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attributes are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correct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150" b="1" dirty="0">
                <a:latin typeface="Calibri"/>
                <a:cs typeface="Calibri"/>
              </a:rPr>
              <a:t>Is</a:t>
            </a:r>
            <a:r>
              <a:rPr sz="2150" b="1" spc="10" dirty="0">
                <a:latin typeface="Calibri"/>
                <a:cs typeface="Calibri"/>
              </a:rPr>
              <a:t> </a:t>
            </a:r>
            <a:r>
              <a:rPr sz="2150" b="1" spc="-25" dirty="0">
                <a:latin typeface="Calibri"/>
                <a:cs typeface="Calibri"/>
              </a:rPr>
              <a:t>it?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0" y="1447800"/>
            <a:ext cx="545782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5860"/>
              </a:lnSpc>
              <a:spcBef>
                <a:spcPts val="820"/>
              </a:spcBef>
            </a:pPr>
            <a:r>
              <a:rPr dirty="0"/>
              <a:t>Changing</a:t>
            </a:r>
            <a:r>
              <a:rPr spc="-3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color</a:t>
            </a:r>
            <a:r>
              <a:rPr spc="-105" dirty="0"/>
              <a:t> </a:t>
            </a:r>
            <a:r>
              <a:rPr spc="-25" dirty="0"/>
              <a:t>and </a:t>
            </a:r>
            <a:r>
              <a:rPr dirty="0"/>
              <a:t>size</a:t>
            </a:r>
            <a:r>
              <a:rPr spc="-70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spc="-20" dirty="0"/>
              <a:t>nodes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1133" y="2369042"/>
            <a:ext cx="4281170" cy="65405"/>
            <a:chOff x="741133" y="2369042"/>
            <a:chExt cx="4281170" cy="65405"/>
          </a:xfrm>
        </p:grpSpPr>
        <p:sp>
          <p:nvSpPr>
            <p:cNvPr id="4" name="object 4"/>
            <p:cNvSpPr/>
            <p:nvPr/>
          </p:nvSpPr>
          <p:spPr>
            <a:xfrm>
              <a:off x="761602" y="2393085"/>
              <a:ext cx="4239260" cy="25400"/>
            </a:xfrm>
            <a:custGeom>
              <a:avLst/>
              <a:gdLst/>
              <a:ahLst/>
              <a:cxnLst/>
              <a:rect l="l" t="t" r="r" b="b"/>
              <a:pathLst>
                <a:path w="4239260" h="25400">
                  <a:moveTo>
                    <a:pt x="2870795" y="11470"/>
                  </a:moveTo>
                  <a:lnTo>
                    <a:pt x="2036350" y="11470"/>
                  </a:lnTo>
                  <a:lnTo>
                    <a:pt x="2082518" y="12126"/>
                  </a:lnTo>
                  <a:lnTo>
                    <a:pt x="2139808" y="13811"/>
                  </a:lnTo>
                  <a:lnTo>
                    <a:pt x="2331642" y="21717"/>
                  </a:lnTo>
                  <a:lnTo>
                    <a:pt x="2431850" y="24470"/>
                  </a:lnTo>
                  <a:lnTo>
                    <a:pt x="2519224" y="25336"/>
                  </a:lnTo>
                  <a:lnTo>
                    <a:pt x="2601787" y="24656"/>
                  </a:lnTo>
                  <a:lnTo>
                    <a:pt x="3021019" y="14352"/>
                  </a:lnTo>
                  <a:lnTo>
                    <a:pt x="3772176" y="13684"/>
                  </a:lnTo>
                  <a:lnTo>
                    <a:pt x="3786483" y="13394"/>
                  </a:lnTo>
                  <a:lnTo>
                    <a:pt x="3763807" y="13394"/>
                  </a:lnTo>
                  <a:lnTo>
                    <a:pt x="3651640" y="12394"/>
                  </a:lnTo>
                  <a:lnTo>
                    <a:pt x="3610979" y="11594"/>
                  </a:lnTo>
                  <a:lnTo>
                    <a:pt x="2880673" y="11594"/>
                  </a:lnTo>
                  <a:lnTo>
                    <a:pt x="2870795" y="11470"/>
                  </a:lnTo>
                  <a:close/>
                </a:path>
                <a:path w="4239260" h="25400">
                  <a:moveTo>
                    <a:pt x="807395" y="953"/>
                  </a:moveTo>
                  <a:lnTo>
                    <a:pt x="764196" y="1057"/>
                  </a:lnTo>
                  <a:lnTo>
                    <a:pt x="716954" y="1767"/>
                  </a:lnTo>
                  <a:lnTo>
                    <a:pt x="383055" y="11018"/>
                  </a:lnTo>
                  <a:lnTo>
                    <a:pt x="342643" y="11863"/>
                  </a:lnTo>
                  <a:lnTo>
                    <a:pt x="372188" y="12431"/>
                  </a:lnTo>
                  <a:lnTo>
                    <a:pt x="447453" y="14353"/>
                  </a:lnTo>
                  <a:lnTo>
                    <a:pt x="642907" y="20278"/>
                  </a:lnTo>
                  <a:lnTo>
                    <a:pt x="738515" y="21492"/>
                  </a:lnTo>
                  <a:lnTo>
                    <a:pt x="1286514" y="14352"/>
                  </a:lnTo>
                  <a:lnTo>
                    <a:pt x="1697939" y="13294"/>
                  </a:lnTo>
                  <a:lnTo>
                    <a:pt x="1652611" y="12786"/>
                  </a:lnTo>
                  <a:lnTo>
                    <a:pt x="1607182" y="11659"/>
                  </a:lnTo>
                  <a:lnTo>
                    <a:pt x="1563058" y="9833"/>
                  </a:lnTo>
                  <a:lnTo>
                    <a:pt x="1557704" y="9506"/>
                  </a:lnTo>
                  <a:lnTo>
                    <a:pt x="1108693" y="9506"/>
                  </a:lnTo>
                  <a:lnTo>
                    <a:pt x="1054613" y="9076"/>
                  </a:lnTo>
                  <a:lnTo>
                    <a:pt x="999506" y="7214"/>
                  </a:lnTo>
                  <a:lnTo>
                    <a:pt x="893612" y="2685"/>
                  </a:lnTo>
                  <a:lnTo>
                    <a:pt x="849538" y="1485"/>
                  </a:lnTo>
                  <a:lnTo>
                    <a:pt x="807395" y="953"/>
                  </a:lnTo>
                  <a:close/>
                </a:path>
                <a:path w="4239260" h="25400">
                  <a:moveTo>
                    <a:pt x="1697939" y="13294"/>
                  </a:moveTo>
                  <a:lnTo>
                    <a:pt x="1441144" y="13294"/>
                  </a:lnTo>
                  <a:lnTo>
                    <a:pt x="1612863" y="14353"/>
                  </a:lnTo>
                  <a:lnTo>
                    <a:pt x="1784370" y="17716"/>
                  </a:lnTo>
                  <a:lnTo>
                    <a:pt x="1826467" y="17806"/>
                  </a:lnTo>
                  <a:lnTo>
                    <a:pt x="1860820" y="17221"/>
                  </a:lnTo>
                  <a:lnTo>
                    <a:pt x="1889785" y="16174"/>
                  </a:lnTo>
                  <a:lnTo>
                    <a:pt x="1946181" y="13326"/>
                  </a:lnTo>
                  <a:lnTo>
                    <a:pt x="1747520" y="13326"/>
                  </a:lnTo>
                  <a:lnTo>
                    <a:pt x="1699379" y="13310"/>
                  </a:lnTo>
                  <a:lnTo>
                    <a:pt x="1697939" y="13294"/>
                  </a:lnTo>
                  <a:close/>
                </a:path>
                <a:path w="4239260" h="25400">
                  <a:moveTo>
                    <a:pt x="3772176" y="13684"/>
                  </a:moveTo>
                  <a:lnTo>
                    <a:pt x="3126994" y="13684"/>
                  </a:lnTo>
                  <a:lnTo>
                    <a:pt x="3238550" y="14353"/>
                  </a:lnTo>
                  <a:lnTo>
                    <a:pt x="3493237" y="17119"/>
                  </a:lnTo>
                  <a:lnTo>
                    <a:pt x="3738744" y="14352"/>
                  </a:lnTo>
                  <a:lnTo>
                    <a:pt x="3772176" y="13684"/>
                  </a:lnTo>
                  <a:close/>
                </a:path>
                <a:path w="4239260" h="25400">
                  <a:moveTo>
                    <a:pt x="397" y="7214"/>
                  </a:moveTo>
                  <a:lnTo>
                    <a:pt x="119" y="9833"/>
                  </a:lnTo>
                  <a:lnTo>
                    <a:pt x="0" y="11594"/>
                  </a:lnTo>
                  <a:lnTo>
                    <a:pt x="1144" y="12786"/>
                  </a:lnTo>
                  <a:lnTo>
                    <a:pt x="1134" y="12929"/>
                  </a:lnTo>
                  <a:lnTo>
                    <a:pt x="397" y="16739"/>
                  </a:lnTo>
                  <a:lnTo>
                    <a:pt x="37246" y="14736"/>
                  </a:lnTo>
                  <a:lnTo>
                    <a:pt x="76061" y="13093"/>
                  </a:lnTo>
                  <a:lnTo>
                    <a:pt x="111555" y="12018"/>
                  </a:lnTo>
                  <a:lnTo>
                    <a:pt x="85245" y="11274"/>
                  </a:lnTo>
                  <a:lnTo>
                    <a:pt x="42985" y="9521"/>
                  </a:lnTo>
                  <a:lnTo>
                    <a:pt x="397" y="7214"/>
                  </a:lnTo>
                  <a:close/>
                </a:path>
                <a:path w="4239260" h="25400">
                  <a:moveTo>
                    <a:pt x="4239022" y="7214"/>
                  </a:moveTo>
                  <a:lnTo>
                    <a:pt x="4023751" y="10634"/>
                  </a:lnTo>
                  <a:lnTo>
                    <a:pt x="4088523" y="11278"/>
                  </a:lnTo>
                  <a:lnTo>
                    <a:pt x="4137582" y="12431"/>
                  </a:lnTo>
                  <a:lnTo>
                    <a:pt x="4187682" y="14225"/>
                  </a:lnTo>
                  <a:lnTo>
                    <a:pt x="4239022" y="16739"/>
                  </a:lnTo>
                  <a:lnTo>
                    <a:pt x="4238895" y="13310"/>
                  </a:lnTo>
                  <a:lnTo>
                    <a:pt x="4238535" y="10551"/>
                  </a:lnTo>
                  <a:lnTo>
                    <a:pt x="4238655" y="9506"/>
                  </a:lnTo>
                  <a:lnTo>
                    <a:pt x="4239022" y="7214"/>
                  </a:lnTo>
                  <a:close/>
                </a:path>
                <a:path w="4239260" h="25400">
                  <a:moveTo>
                    <a:pt x="3787693" y="13370"/>
                  </a:moveTo>
                  <a:lnTo>
                    <a:pt x="3763807" y="13394"/>
                  </a:lnTo>
                  <a:lnTo>
                    <a:pt x="3786483" y="13394"/>
                  </a:lnTo>
                  <a:lnTo>
                    <a:pt x="3787693" y="13370"/>
                  </a:lnTo>
                  <a:close/>
                </a:path>
                <a:path w="4239260" h="25400">
                  <a:moveTo>
                    <a:pt x="3992022" y="10551"/>
                  </a:moveTo>
                  <a:lnTo>
                    <a:pt x="3896141" y="11394"/>
                  </a:lnTo>
                  <a:lnTo>
                    <a:pt x="3835687" y="12431"/>
                  </a:lnTo>
                  <a:lnTo>
                    <a:pt x="3787693" y="13370"/>
                  </a:lnTo>
                  <a:lnTo>
                    <a:pt x="3919422" y="12394"/>
                  </a:lnTo>
                  <a:lnTo>
                    <a:pt x="3988628" y="11276"/>
                  </a:lnTo>
                  <a:lnTo>
                    <a:pt x="4023751" y="10634"/>
                  </a:lnTo>
                  <a:lnTo>
                    <a:pt x="3992022" y="10551"/>
                  </a:lnTo>
                  <a:close/>
                </a:path>
                <a:path w="4239260" h="25400">
                  <a:moveTo>
                    <a:pt x="209617" y="10643"/>
                  </a:moveTo>
                  <a:lnTo>
                    <a:pt x="161716" y="11015"/>
                  </a:lnTo>
                  <a:lnTo>
                    <a:pt x="117374" y="11842"/>
                  </a:lnTo>
                  <a:lnTo>
                    <a:pt x="111555" y="12018"/>
                  </a:lnTo>
                  <a:lnTo>
                    <a:pt x="128091" y="12486"/>
                  </a:lnTo>
                  <a:lnTo>
                    <a:pt x="172434" y="13176"/>
                  </a:lnTo>
                  <a:lnTo>
                    <a:pt x="219189" y="13357"/>
                  </a:lnTo>
                  <a:lnTo>
                    <a:pt x="314477" y="12394"/>
                  </a:lnTo>
                  <a:lnTo>
                    <a:pt x="342643" y="11863"/>
                  </a:lnTo>
                  <a:lnTo>
                    <a:pt x="261608" y="10759"/>
                  </a:lnTo>
                  <a:lnTo>
                    <a:pt x="209617" y="10643"/>
                  </a:lnTo>
                  <a:close/>
                </a:path>
                <a:path w="4239260" h="25400">
                  <a:moveTo>
                    <a:pt x="2556870" y="0"/>
                  </a:moveTo>
                  <a:lnTo>
                    <a:pt x="2506460" y="302"/>
                  </a:lnTo>
                  <a:lnTo>
                    <a:pt x="1893994" y="11394"/>
                  </a:lnTo>
                  <a:lnTo>
                    <a:pt x="1835135" y="12395"/>
                  </a:lnTo>
                  <a:lnTo>
                    <a:pt x="1747520" y="13326"/>
                  </a:lnTo>
                  <a:lnTo>
                    <a:pt x="1946181" y="13326"/>
                  </a:lnTo>
                  <a:lnTo>
                    <a:pt x="1967943" y="12394"/>
                  </a:lnTo>
                  <a:lnTo>
                    <a:pt x="1998944" y="11630"/>
                  </a:lnTo>
                  <a:lnTo>
                    <a:pt x="2870795" y="11470"/>
                  </a:lnTo>
                  <a:lnTo>
                    <a:pt x="2843348" y="11126"/>
                  </a:lnTo>
                  <a:lnTo>
                    <a:pt x="2807757" y="9726"/>
                  </a:lnTo>
                  <a:lnTo>
                    <a:pt x="2736069" y="4292"/>
                  </a:lnTo>
                  <a:lnTo>
                    <a:pt x="2695261" y="2204"/>
                  </a:lnTo>
                  <a:lnTo>
                    <a:pt x="2651584" y="856"/>
                  </a:lnTo>
                  <a:lnTo>
                    <a:pt x="2605349" y="153"/>
                  </a:lnTo>
                  <a:lnTo>
                    <a:pt x="2556870" y="0"/>
                  </a:lnTo>
                  <a:close/>
                </a:path>
                <a:path w="4239260" h="25400">
                  <a:moveTo>
                    <a:pt x="3266130" y="3603"/>
                  </a:moveTo>
                  <a:lnTo>
                    <a:pt x="3207601" y="4048"/>
                  </a:lnTo>
                  <a:lnTo>
                    <a:pt x="2919935" y="11313"/>
                  </a:lnTo>
                  <a:lnTo>
                    <a:pt x="2880673" y="11594"/>
                  </a:lnTo>
                  <a:lnTo>
                    <a:pt x="3610979" y="11594"/>
                  </a:lnTo>
                  <a:lnTo>
                    <a:pt x="3594690" y="11274"/>
                  </a:lnTo>
                  <a:lnTo>
                    <a:pt x="3584442" y="11015"/>
                  </a:lnTo>
                  <a:lnTo>
                    <a:pt x="3394096" y="5004"/>
                  </a:lnTo>
                  <a:lnTo>
                    <a:pt x="3328227" y="3861"/>
                  </a:lnTo>
                  <a:lnTo>
                    <a:pt x="3266130" y="3603"/>
                  </a:lnTo>
                  <a:close/>
                </a:path>
                <a:path w="4239260" h="25400">
                  <a:moveTo>
                    <a:pt x="1419004" y="3398"/>
                  </a:moveTo>
                  <a:lnTo>
                    <a:pt x="1368314" y="3541"/>
                  </a:lnTo>
                  <a:lnTo>
                    <a:pt x="1161879" y="8886"/>
                  </a:lnTo>
                  <a:lnTo>
                    <a:pt x="1108693" y="9506"/>
                  </a:lnTo>
                  <a:lnTo>
                    <a:pt x="1557704" y="9506"/>
                  </a:lnTo>
                  <a:lnTo>
                    <a:pt x="1469591" y="4495"/>
                  </a:lnTo>
                  <a:lnTo>
                    <a:pt x="1419004" y="339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771" y="2389679"/>
              <a:ext cx="4239895" cy="24130"/>
            </a:xfrm>
            <a:custGeom>
              <a:avLst/>
              <a:gdLst/>
              <a:ahLst/>
              <a:cxnLst/>
              <a:rect l="l" t="t" r="r" b="b"/>
              <a:pathLst>
                <a:path w="4239895" h="24130">
                  <a:moveTo>
                    <a:pt x="228" y="10620"/>
                  </a:moveTo>
                  <a:lnTo>
                    <a:pt x="67130" y="7434"/>
                  </a:lnTo>
                  <a:lnTo>
                    <a:pt x="126818" y="5132"/>
                  </a:lnTo>
                  <a:lnTo>
                    <a:pt x="180911" y="3677"/>
                  </a:lnTo>
                  <a:lnTo>
                    <a:pt x="231027" y="3031"/>
                  </a:lnTo>
                  <a:lnTo>
                    <a:pt x="278784" y="3157"/>
                  </a:lnTo>
                  <a:lnTo>
                    <a:pt x="325801" y="4016"/>
                  </a:lnTo>
                  <a:lnTo>
                    <a:pt x="373694" y="5571"/>
                  </a:lnTo>
                  <a:lnTo>
                    <a:pt x="424083" y="7785"/>
                  </a:lnTo>
                  <a:lnTo>
                    <a:pt x="478586" y="10620"/>
                  </a:lnTo>
                  <a:lnTo>
                    <a:pt x="535924" y="12731"/>
                  </a:lnTo>
                  <a:lnTo>
                    <a:pt x="593425" y="13137"/>
                  </a:lnTo>
                  <a:lnTo>
                    <a:pt x="650571" y="12341"/>
                  </a:lnTo>
                  <a:lnTo>
                    <a:pt x="706842" y="10850"/>
                  </a:lnTo>
                  <a:lnTo>
                    <a:pt x="761721" y="9167"/>
                  </a:lnTo>
                  <a:lnTo>
                    <a:pt x="814687" y="7798"/>
                  </a:lnTo>
                  <a:lnTo>
                    <a:pt x="865221" y="7247"/>
                  </a:lnTo>
                  <a:lnTo>
                    <a:pt x="912805" y="8019"/>
                  </a:lnTo>
                  <a:lnTo>
                    <a:pt x="956919" y="10620"/>
                  </a:lnTo>
                  <a:lnTo>
                    <a:pt x="993622" y="13405"/>
                  </a:lnTo>
                  <a:lnTo>
                    <a:pt x="1034402" y="15716"/>
                  </a:lnTo>
                  <a:lnTo>
                    <a:pt x="1078867" y="17524"/>
                  </a:lnTo>
                  <a:lnTo>
                    <a:pt x="1126624" y="18803"/>
                  </a:lnTo>
                  <a:lnTo>
                    <a:pt x="1177278" y="19525"/>
                  </a:lnTo>
                  <a:lnTo>
                    <a:pt x="1230437" y="19663"/>
                  </a:lnTo>
                  <a:lnTo>
                    <a:pt x="1285708" y="19188"/>
                  </a:lnTo>
                  <a:lnTo>
                    <a:pt x="1342696" y="18074"/>
                  </a:lnTo>
                  <a:lnTo>
                    <a:pt x="1401009" y="16293"/>
                  </a:lnTo>
                  <a:lnTo>
                    <a:pt x="1460254" y="13817"/>
                  </a:lnTo>
                  <a:lnTo>
                    <a:pt x="1520037" y="10620"/>
                  </a:lnTo>
                  <a:lnTo>
                    <a:pt x="1567254" y="7986"/>
                  </a:lnTo>
                  <a:lnTo>
                    <a:pt x="1614749" y="5701"/>
                  </a:lnTo>
                  <a:lnTo>
                    <a:pt x="1662535" y="3779"/>
                  </a:lnTo>
                  <a:lnTo>
                    <a:pt x="1710622" y="2233"/>
                  </a:lnTo>
                  <a:lnTo>
                    <a:pt x="1759019" y="1079"/>
                  </a:lnTo>
                  <a:lnTo>
                    <a:pt x="1807740" y="330"/>
                  </a:lnTo>
                  <a:lnTo>
                    <a:pt x="1856793" y="0"/>
                  </a:lnTo>
                  <a:lnTo>
                    <a:pt x="1906191" y="103"/>
                  </a:lnTo>
                  <a:lnTo>
                    <a:pt x="1955944" y="654"/>
                  </a:lnTo>
                  <a:lnTo>
                    <a:pt x="2006062" y="1667"/>
                  </a:lnTo>
                  <a:lnTo>
                    <a:pt x="2056557" y="3156"/>
                  </a:lnTo>
                  <a:lnTo>
                    <a:pt x="2107439" y="5135"/>
                  </a:lnTo>
                  <a:lnTo>
                    <a:pt x="2158720" y="7618"/>
                  </a:lnTo>
                  <a:lnTo>
                    <a:pt x="2210409" y="10620"/>
                  </a:lnTo>
                  <a:lnTo>
                    <a:pt x="2279115" y="14255"/>
                  </a:lnTo>
                  <a:lnTo>
                    <a:pt x="2340762" y="16228"/>
                  </a:lnTo>
                  <a:lnTo>
                    <a:pt x="2396610" y="16861"/>
                  </a:lnTo>
                  <a:lnTo>
                    <a:pt x="2447919" y="16472"/>
                  </a:lnTo>
                  <a:lnTo>
                    <a:pt x="2495953" y="15382"/>
                  </a:lnTo>
                  <a:lnTo>
                    <a:pt x="2541971" y="13912"/>
                  </a:lnTo>
                  <a:lnTo>
                    <a:pt x="2587234" y="12380"/>
                  </a:lnTo>
                  <a:lnTo>
                    <a:pt x="2633004" y="11108"/>
                  </a:lnTo>
                  <a:lnTo>
                    <a:pt x="2680542" y="10414"/>
                  </a:lnTo>
                  <a:lnTo>
                    <a:pt x="2731109" y="10620"/>
                  </a:lnTo>
                  <a:lnTo>
                    <a:pt x="2783949" y="11049"/>
                  </a:lnTo>
                  <a:lnTo>
                    <a:pt x="2837297" y="10925"/>
                  </a:lnTo>
                  <a:lnTo>
                    <a:pt x="2890898" y="10420"/>
                  </a:lnTo>
                  <a:lnTo>
                    <a:pt x="2944498" y="9705"/>
                  </a:lnTo>
                  <a:lnTo>
                    <a:pt x="2997841" y="8953"/>
                  </a:lnTo>
                  <a:lnTo>
                    <a:pt x="3050674" y="8334"/>
                  </a:lnTo>
                  <a:lnTo>
                    <a:pt x="3102741" y="8020"/>
                  </a:lnTo>
                  <a:lnTo>
                    <a:pt x="3153789" y="8181"/>
                  </a:lnTo>
                  <a:lnTo>
                    <a:pt x="3203564" y="8991"/>
                  </a:lnTo>
                  <a:lnTo>
                    <a:pt x="3251809" y="10620"/>
                  </a:lnTo>
                  <a:lnTo>
                    <a:pt x="3280058" y="11568"/>
                  </a:lnTo>
                  <a:lnTo>
                    <a:pt x="3314459" y="12227"/>
                  </a:lnTo>
                  <a:lnTo>
                    <a:pt x="3354392" y="12630"/>
                  </a:lnTo>
                  <a:lnTo>
                    <a:pt x="3399236" y="12810"/>
                  </a:lnTo>
                  <a:lnTo>
                    <a:pt x="3448368" y="12797"/>
                  </a:lnTo>
                  <a:lnTo>
                    <a:pt x="3501170" y="12626"/>
                  </a:lnTo>
                  <a:lnTo>
                    <a:pt x="3557019" y="12328"/>
                  </a:lnTo>
                  <a:lnTo>
                    <a:pt x="3615294" y="11935"/>
                  </a:lnTo>
                  <a:lnTo>
                    <a:pt x="3675374" y="11480"/>
                  </a:lnTo>
                  <a:lnTo>
                    <a:pt x="3736639" y="10995"/>
                  </a:lnTo>
                  <a:lnTo>
                    <a:pt x="3798468" y="10512"/>
                  </a:lnTo>
                  <a:lnTo>
                    <a:pt x="3860238" y="10065"/>
                  </a:lnTo>
                  <a:lnTo>
                    <a:pt x="3921330" y="9684"/>
                  </a:lnTo>
                  <a:lnTo>
                    <a:pt x="3981123" y="9403"/>
                  </a:lnTo>
                  <a:lnTo>
                    <a:pt x="4038994" y="9253"/>
                  </a:lnTo>
                  <a:lnTo>
                    <a:pt x="4094324" y="9268"/>
                  </a:lnTo>
                  <a:lnTo>
                    <a:pt x="4146491" y="9479"/>
                  </a:lnTo>
                  <a:lnTo>
                    <a:pt x="4194875" y="9919"/>
                  </a:lnTo>
                  <a:lnTo>
                    <a:pt x="4238853" y="10620"/>
                  </a:lnTo>
                  <a:lnTo>
                    <a:pt x="4239742" y="15319"/>
                  </a:lnTo>
                  <a:lnTo>
                    <a:pt x="4238345" y="15446"/>
                  </a:lnTo>
                  <a:lnTo>
                    <a:pt x="4238853" y="20145"/>
                  </a:lnTo>
                  <a:lnTo>
                    <a:pt x="4196794" y="21339"/>
                  </a:lnTo>
                  <a:lnTo>
                    <a:pt x="4155474" y="21896"/>
                  </a:lnTo>
                  <a:lnTo>
                    <a:pt x="4114337" y="21935"/>
                  </a:lnTo>
                  <a:lnTo>
                    <a:pt x="4072829" y="21575"/>
                  </a:lnTo>
                  <a:lnTo>
                    <a:pt x="4030393" y="20936"/>
                  </a:lnTo>
                  <a:lnTo>
                    <a:pt x="3986475" y="20138"/>
                  </a:lnTo>
                  <a:lnTo>
                    <a:pt x="3940520" y="19300"/>
                  </a:lnTo>
                  <a:lnTo>
                    <a:pt x="3891971" y="18542"/>
                  </a:lnTo>
                  <a:lnTo>
                    <a:pt x="3840274" y="17985"/>
                  </a:lnTo>
                  <a:lnTo>
                    <a:pt x="3784874" y="17746"/>
                  </a:lnTo>
                  <a:lnTo>
                    <a:pt x="3725215" y="17947"/>
                  </a:lnTo>
                  <a:lnTo>
                    <a:pt x="3660742" y="18707"/>
                  </a:lnTo>
                  <a:lnTo>
                    <a:pt x="3590899" y="20145"/>
                  </a:lnTo>
                  <a:lnTo>
                    <a:pt x="3519191" y="21578"/>
                  </a:lnTo>
                  <a:lnTo>
                    <a:pt x="3460060" y="22076"/>
                  </a:lnTo>
                  <a:lnTo>
                    <a:pt x="3411277" y="21842"/>
                  </a:lnTo>
                  <a:lnTo>
                    <a:pt x="3370615" y="21076"/>
                  </a:lnTo>
                  <a:lnTo>
                    <a:pt x="3335844" y="19983"/>
                  </a:lnTo>
                  <a:lnTo>
                    <a:pt x="3304736" y="18764"/>
                  </a:lnTo>
                  <a:lnTo>
                    <a:pt x="3275062" y="17621"/>
                  </a:lnTo>
                  <a:lnTo>
                    <a:pt x="3244594" y="16758"/>
                  </a:lnTo>
                  <a:lnTo>
                    <a:pt x="3211102" y="16377"/>
                  </a:lnTo>
                  <a:lnTo>
                    <a:pt x="3172358" y="16679"/>
                  </a:lnTo>
                  <a:lnTo>
                    <a:pt x="3126133" y="17867"/>
                  </a:lnTo>
                  <a:lnTo>
                    <a:pt x="3070199" y="20145"/>
                  </a:lnTo>
                  <a:lnTo>
                    <a:pt x="3001613" y="22723"/>
                  </a:lnTo>
                  <a:lnTo>
                    <a:pt x="2942163" y="23766"/>
                  </a:lnTo>
                  <a:lnTo>
                    <a:pt x="2889799" y="23633"/>
                  </a:lnTo>
                  <a:lnTo>
                    <a:pt x="2842473" y="22687"/>
                  </a:lnTo>
                  <a:lnTo>
                    <a:pt x="2798133" y="21288"/>
                  </a:lnTo>
                  <a:lnTo>
                    <a:pt x="2754731" y="19797"/>
                  </a:lnTo>
                  <a:lnTo>
                    <a:pt x="2710216" y="18577"/>
                  </a:lnTo>
                  <a:lnTo>
                    <a:pt x="2662539" y="17987"/>
                  </a:lnTo>
                  <a:lnTo>
                    <a:pt x="2609650" y="18389"/>
                  </a:lnTo>
                  <a:lnTo>
                    <a:pt x="2549499" y="20145"/>
                  </a:lnTo>
                  <a:lnTo>
                    <a:pt x="2500864" y="21828"/>
                  </a:lnTo>
                  <a:lnTo>
                    <a:pt x="2453862" y="22995"/>
                  </a:lnTo>
                  <a:lnTo>
                    <a:pt x="2407992" y="23709"/>
                  </a:lnTo>
                  <a:lnTo>
                    <a:pt x="2362754" y="24034"/>
                  </a:lnTo>
                  <a:lnTo>
                    <a:pt x="2317649" y="24036"/>
                  </a:lnTo>
                  <a:lnTo>
                    <a:pt x="2272175" y="23779"/>
                  </a:lnTo>
                  <a:lnTo>
                    <a:pt x="2225834" y="23328"/>
                  </a:lnTo>
                  <a:lnTo>
                    <a:pt x="2178124" y="22746"/>
                  </a:lnTo>
                  <a:lnTo>
                    <a:pt x="2128545" y="22099"/>
                  </a:lnTo>
                  <a:lnTo>
                    <a:pt x="2076598" y="21451"/>
                  </a:lnTo>
                  <a:lnTo>
                    <a:pt x="2021783" y="20866"/>
                  </a:lnTo>
                  <a:lnTo>
                    <a:pt x="1963598" y="20409"/>
                  </a:lnTo>
                  <a:lnTo>
                    <a:pt x="1901545" y="20145"/>
                  </a:lnTo>
                  <a:lnTo>
                    <a:pt x="1845018" y="20071"/>
                  </a:lnTo>
                  <a:lnTo>
                    <a:pt x="1793870" y="20105"/>
                  </a:lnTo>
                  <a:lnTo>
                    <a:pt x="1747034" y="20223"/>
                  </a:lnTo>
                  <a:lnTo>
                    <a:pt x="1703444" y="20400"/>
                  </a:lnTo>
                  <a:lnTo>
                    <a:pt x="1662031" y="20613"/>
                  </a:lnTo>
                  <a:lnTo>
                    <a:pt x="1621730" y="20838"/>
                  </a:lnTo>
                  <a:lnTo>
                    <a:pt x="1581473" y="21050"/>
                  </a:lnTo>
                  <a:lnTo>
                    <a:pt x="1540194" y="21225"/>
                  </a:lnTo>
                  <a:lnTo>
                    <a:pt x="1496826" y="21338"/>
                  </a:lnTo>
                  <a:lnTo>
                    <a:pt x="1450301" y="21367"/>
                  </a:lnTo>
                  <a:lnTo>
                    <a:pt x="1399553" y="21286"/>
                  </a:lnTo>
                  <a:lnTo>
                    <a:pt x="1343515" y="21071"/>
                  </a:lnTo>
                  <a:lnTo>
                    <a:pt x="1281119" y="20699"/>
                  </a:lnTo>
                  <a:lnTo>
                    <a:pt x="1211300" y="20145"/>
                  </a:lnTo>
                  <a:lnTo>
                    <a:pt x="1117916" y="19366"/>
                  </a:lnTo>
                  <a:lnTo>
                    <a:pt x="1042649" y="18840"/>
                  </a:lnTo>
                  <a:lnTo>
                    <a:pt x="982500" y="18537"/>
                  </a:lnTo>
                  <a:lnTo>
                    <a:pt x="934471" y="18426"/>
                  </a:lnTo>
                  <a:lnTo>
                    <a:pt x="895562" y="18478"/>
                  </a:lnTo>
                  <a:lnTo>
                    <a:pt x="862777" y="18664"/>
                  </a:lnTo>
                  <a:lnTo>
                    <a:pt x="833115" y="18953"/>
                  </a:lnTo>
                  <a:lnTo>
                    <a:pt x="803579" y="19316"/>
                  </a:lnTo>
                  <a:lnTo>
                    <a:pt x="771171" y="19723"/>
                  </a:lnTo>
                  <a:lnTo>
                    <a:pt x="732891" y="20145"/>
                  </a:lnTo>
                  <a:lnTo>
                    <a:pt x="698816" y="20378"/>
                  </a:lnTo>
                  <a:lnTo>
                    <a:pt x="657616" y="20491"/>
                  </a:lnTo>
                  <a:lnTo>
                    <a:pt x="610371" y="20507"/>
                  </a:lnTo>
                  <a:lnTo>
                    <a:pt x="558160" y="20445"/>
                  </a:lnTo>
                  <a:lnTo>
                    <a:pt x="502061" y="20326"/>
                  </a:lnTo>
                  <a:lnTo>
                    <a:pt x="443152" y="20172"/>
                  </a:lnTo>
                  <a:lnTo>
                    <a:pt x="382514" y="20002"/>
                  </a:lnTo>
                  <a:lnTo>
                    <a:pt x="321224" y="19838"/>
                  </a:lnTo>
                  <a:lnTo>
                    <a:pt x="260363" y="19701"/>
                  </a:lnTo>
                  <a:lnTo>
                    <a:pt x="201007" y="19612"/>
                  </a:lnTo>
                  <a:lnTo>
                    <a:pt x="144237" y="19590"/>
                  </a:lnTo>
                  <a:lnTo>
                    <a:pt x="91132" y="19658"/>
                  </a:lnTo>
                  <a:lnTo>
                    <a:pt x="42769" y="19836"/>
                  </a:lnTo>
                  <a:lnTo>
                    <a:pt x="228" y="20145"/>
                  </a:lnTo>
                  <a:lnTo>
                    <a:pt x="0" y="17986"/>
                  </a:lnTo>
                  <a:lnTo>
                    <a:pt x="736" y="13668"/>
                  </a:lnTo>
                  <a:lnTo>
                    <a:pt x="228" y="10620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9455" y="2598483"/>
            <a:ext cx="6452870" cy="3335020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95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First,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we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need</a:t>
            </a:r>
            <a:r>
              <a:rPr sz="2150" spc="1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compute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some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attributes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ts val="249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Go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Statistics</a:t>
            </a:r>
            <a:r>
              <a:rPr sz="2150" b="1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menu</a:t>
            </a:r>
            <a:r>
              <a:rPr sz="2150" spc="1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run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Average</a:t>
            </a:r>
            <a:r>
              <a:rPr sz="2150" b="1" spc="7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Degree</a:t>
            </a:r>
            <a:r>
              <a:rPr sz="2150" b="1" spc="3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and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90"/>
              </a:lnSpc>
            </a:pPr>
            <a:r>
              <a:rPr sz="2150" b="1" dirty="0">
                <a:latin typeface="Calibri"/>
                <a:cs typeface="Calibri"/>
              </a:rPr>
              <a:t>Modularity</a:t>
            </a:r>
            <a:r>
              <a:rPr sz="2150" b="1" spc="20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calculations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ts val="2455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In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menu,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select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Partition</a:t>
            </a:r>
            <a:r>
              <a:rPr sz="2150" b="1" spc="2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tab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choose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55"/>
              </a:lnSpc>
            </a:pPr>
            <a:r>
              <a:rPr sz="2150" b="1" dirty="0">
                <a:latin typeface="Calibri"/>
                <a:cs typeface="Calibri"/>
              </a:rPr>
              <a:t>Modularity</a:t>
            </a:r>
            <a:r>
              <a:rPr sz="2150" b="1" spc="15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Class</a:t>
            </a:r>
            <a:r>
              <a:rPr sz="2150" b="1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from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dropdown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menu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Click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on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Apply</a:t>
            </a:r>
            <a:r>
              <a:rPr sz="2150" b="1" spc="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button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Why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Partition?</a:t>
            </a:r>
            <a:endParaRPr sz="2150">
              <a:latin typeface="Calibri"/>
              <a:cs typeface="Calibri"/>
            </a:endParaRPr>
          </a:p>
          <a:p>
            <a:pPr marL="698500" lvl="1" indent="-228600">
              <a:lnSpc>
                <a:spcPts val="2055"/>
              </a:lnSpc>
              <a:spcBef>
                <a:spcPts val="320"/>
              </a:spcBef>
              <a:buFont typeface="Arial"/>
              <a:buChar char="•"/>
              <a:tabLst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Partition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normally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distinguish</a:t>
            </a:r>
            <a:r>
              <a:rPr sz="1800" spc="-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between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categorical</a:t>
            </a:r>
            <a:endParaRPr sz="1800">
              <a:latin typeface="Calibri"/>
              <a:cs typeface="Calibri"/>
            </a:endParaRPr>
          </a:p>
          <a:p>
            <a:pPr marL="698500">
              <a:lnSpc>
                <a:spcPts val="2055"/>
              </a:lnSpc>
            </a:pPr>
            <a:r>
              <a:rPr sz="1800" dirty="0">
                <a:latin typeface="Calibri"/>
                <a:cs typeface="Calibri"/>
              </a:rPr>
              <a:t>variables,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values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scale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0125" y="333375"/>
            <a:ext cx="2495550" cy="3429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2050" y="4076700"/>
            <a:ext cx="2125527" cy="21217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5860"/>
              </a:lnSpc>
              <a:spcBef>
                <a:spcPts val="820"/>
              </a:spcBef>
            </a:pPr>
            <a:r>
              <a:rPr dirty="0"/>
              <a:t>Changing</a:t>
            </a:r>
            <a:r>
              <a:rPr spc="-3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color</a:t>
            </a:r>
            <a:r>
              <a:rPr spc="-105" dirty="0"/>
              <a:t> </a:t>
            </a:r>
            <a:r>
              <a:rPr spc="-25" dirty="0"/>
              <a:t>and </a:t>
            </a:r>
            <a:r>
              <a:rPr dirty="0"/>
              <a:t>size</a:t>
            </a:r>
            <a:r>
              <a:rPr spc="-70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spc="-20" dirty="0"/>
              <a:t>nodes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1133" y="2369042"/>
            <a:ext cx="4281170" cy="65405"/>
            <a:chOff x="741133" y="2369042"/>
            <a:chExt cx="4281170" cy="65405"/>
          </a:xfrm>
        </p:grpSpPr>
        <p:sp>
          <p:nvSpPr>
            <p:cNvPr id="4" name="object 4"/>
            <p:cNvSpPr/>
            <p:nvPr/>
          </p:nvSpPr>
          <p:spPr>
            <a:xfrm>
              <a:off x="761602" y="2393085"/>
              <a:ext cx="4239260" cy="25400"/>
            </a:xfrm>
            <a:custGeom>
              <a:avLst/>
              <a:gdLst/>
              <a:ahLst/>
              <a:cxnLst/>
              <a:rect l="l" t="t" r="r" b="b"/>
              <a:pathLst>
                <a:path w="4239260" h="25400">
                  <a:moveTo>
                    <a:pt x="2870795" y="11470"/>
                  </a:moveTo>
                  <a:lnTo>
                    <a:pt x="2036350" y="11470"/>
                  </a:lnTo>
                  <a:lnTo>
                    <a:pt x="2082518" y="12126"/>
                  </a:lnTo>
                  <a:lnTo>
                    <a:pt x="2139808" y="13811"/>
                  </a:lnTo>
                  <a:lnTo>
                    <a:pt x="2331642" y="21717"/>
                  </a:lnTo>
                  <a:lnTo>
                    <a:pt x="2431850" y="24470"/>
                  </a:lnTo>
                  <a:lnTo>
                    <a:pt x="2519224" y="25336"/>
                  </a:lnTo>
                  <a:lnTo>
                    <a:pt x="2601787" y="24656"/>
                  </a:lnTo>
                  <a:lnTo>
                    <a:pt x="3021019" y="14352"/>
                  </a:lnTo>
                  <a:lnTo>
                    <a:pt x="3772176" y="13684"/>
                  </a:lnTo>
                  <a:lnTo>
                    <a:pt x="3786483" y="13394"/>
                  </a:lnTo>
                  <a:lnTo>
                    <a:pt x="3763807" y="13394"/>
                  </a:lnTo>
                  <a:lnTo>
                    <a:pt x="3651640" y="12394"/>
                  </a:lnTo>
                  <a:lnTo>
                    <a:pt x="3610979" y="11594"/>
                  </a:lnTo>
                  <a:lnTo>
                    <a:pt x="2880673" y="11594"/>
                  </a:lnTo>
                  <a:lnTo>
                    <a:pt x="2870795" y="11470"/>
                  </a:lnTo>
                  <a:close/>
                </a:path>
                <a:path w="4239260" h="25400">
                  <a:moveTo>
                    <a:pt x="807395" y="953"/>
                  </a:moveTo>
                  <a:lnTo>
                    <a:pt x="764196" y="1057"/>
                  </a:lnTo>
                  <a:lnTo>
                    <a:pt x="716954" y="1767"/>
                  </a:lnTo>
                  <a:lnTo>
                    <a:pt x="383055" y="11018"/>
                  </a:lnTo>
                  <a:lnTo>
                    <a:pt x="342643" y="11863"/>
                  </a:lnTo>
                  <a:lnTo>
                    <a:pt x="372188" y="12431"/>
                  </a:lnTo>
                  <a:lnTo>
                    <a:pt x="447453" y="14353"/>
                  </a:lnTo>
                  <a:lnTo>
                    <a:pt x="642907" y="20278"/>
                  </a:lnTo>
                  <a:lnTo>
                    <a:pt x="738515" y="21492"/>
                  </a:lnTo>
                  <a:lnTo>
                    <a:pt x="1286514" y="14352"/>
                  </a:lnTo>
                  <a:lnTo>
                    <a:pt x="1697939" y="13294"/>
                  </a:lnTo>
                  <a:lnTo>
                    <a:pt x="1652611" y="12786"/>
                  </a:lnTo>
                  <a:lnTo>
                    <a:pt x="1607182" y="11659"/>
                  </a:lnTo>
                  <a:lnTo>
                    <a:pt x="1563058" y="9833"/>
                  </a:lnTo>
                  <a:lnTo>
                    <a:pt x="1557704" y="9506"/>
                  </a:lnTo>
                  <a:lnTo>
                    <a:pt x="1108693" y="9506"/>
                  </a:lnTo>
                  <a:lnTo>
                    <a:pt x="1054613" y="9076"/>
                  </a:lnTo>
                  <a:lnTo>
                    <a:pt x="999506" y="7214"/>
                  </a:lnTo>
                  <a:lnTo>
                    <a:pt x="893612" y="2685"/>
                  </a:lnTo>
                  <a:lnTo>
                    <a:pt x="849538" y="1485"/>
                  </a:lnTo>
                  <a:lnTo>
                    <a:pt x="807395" y="953"/>
                  </a:lnTo>
                  <a:close/>
                </a:path>
                <a:path w="4239260" h="25400">
                  <a:moveTo>
                    <a:pt x="1697939" y="13294"/>
                  </a:moveTo>
                  <a:lnTo>
                    <a:pt x="1441144" y="13294"/>
                  </a:lnTo>
                  <a:lnTo>
                    <a:pt x="1612863" y="14353"/>
                  </a:lnTo>
                  <a:lnTo>
                    <a:pt x="1784370" y="17716"/>
                  </a:lnTo>
                  <a:lnTo>
                    <a:pt x="1826467" y="17806"/>
                  </a:lnTo>
                  <a:lnTo>
                    <a:pt x="1860820" y="17221"/>
                  </a:lnTo>
                  <a:lnTo>
                    <a:pt x="1889785" y="16174"/>
                  </a:lnTo>
                  <a:lnTo>
                    <a:pt x="1946181" y="13326"/>
                  </a:lnTo>
                  <a:lnTo>
                    <a:pt x="1747520" y="13326"/>
                  </a:lnTo>
                  <a:lnTo>
                    <a:pt x="1699379" y="13310"/>
                  </a:lnTo>
                  <a:lnTo>
                    <a:pt x="1697939" y="13294"/>
                  </a:lnTo>
                  <a:close/>
                </a:path>
                <a:path w="4239260" h="25400">
                  <a:moveTo>
                    <a:pt x="3772176" y="13684"/>
                  </a:moveTo>
                  <a:lnTo>
                    <a:pt x="3126994" y="13684"/>
                  </a:lnTo>
                  <a:lnTo>
                    <a:pt x="3238550" y="14353"/>
                  </a:lnTo>
                  <a:lnTo>
                    <a:pt x="3493237" y="17119"/>
                  </a:lnTo>
                  <a:lnTo>
                    <a:pt x="3738744" y="14352"/>
                  </a:lnTo>
                  <a:lnTo>
                    <a:pt x="3772176" y="13684"/>
                  </a:lnTo>
                  <a:close/>
                </a:path>
                <a:path w="4239260" h="25400">
                  <a:moveTo>
                    <a:pt x="397" y="7214"/>
                  </a:moveTo>
                  <a:lnTo>
                    <a:pt x="119" y="9833"/>
                  </a:lnTo>
                  <a:lnTo>
                    <a:pt x="0" y="11594"/>
                  </a:lnTo>
                  <a:lnTo>
                    <a:pt x="1144" y="12786"/>
                  </a:lnTo>
                  <a:lnTo>
                    <a:pt x="1134" y="12929"/>
                  </a:lnTo>
                  <a:lnTo>
                    <a:pt x="397" y="16739"/>
                  </a:lnTo>
                  <a:lnTo>
                    <a:pt x="37246" y="14736"/>
                  </a:lnTo>
                  <a:lnTo>
                    <a:pt x="76061" y="13093"/>
                  </a:lnTo>
                  <a:lnTo>
                    <a:pt x="111555" y="12018"/>
                  </a:lnTo>
                  <a:lnTo>
                    <a:pt x="85245" y="11274"/>
                  </a:lnTo>
                  <a:lnTo>
                    <a:pt x="42985" y="9521"/>
                  </a:lnTo>
                  <a:lnTo>
                    <a:pt x="397" y="7214"/>
                  </a:lnTo>
                  <a:close/>
                </a:path>
                <a:path w="4239260" h="25400">
                  <a:moveTo>
                    <a:pt x="4239022" y="7214"/>
                  </a:moveTo>
                  <a:lnTo>
                    <a:pt x="4023751" y="10634"/>
                  </a:lnTo>
                  <a:lnTo>
                    <a:pt x="4088523" y="11278"/>
                  </a:lnTo>
                  <a:lnTo>
                    <a:pt x="4137582" y="12431"/>
                  </a:lnTo>
                  <a:lnTo>
                    <a:pt x="4187682" y="14225"/>
                  </a:lnTo>
                  <a:lnTo>
                    <a:pt x="4239022" y="16739"/>
                  </a:lnTo>
                  <a:lnTo>
                    <a:pt x="4238895" y="13310"/>
                  </a:lnTo>
                  <a:lnTo>
                    <a:pt x="4238535" y="10551"/>
                  </a:lnTo>
                  <a:lnTo>
                    <a:pt x="4238655" y="9506"/>
                  </a:lnTo>
                  <a:lnTo>
                    <a:pt x="4239022" y="7214"/>
                  </a:lnTo>
                  <a:close/>
                </a:path>
                <a:path w="4239260" h="25400">
                  <a:moveTo>
                    <a:pt x="3787693" y="13370"/>
                  </a:moveTo>
                  <a:lnTo>
                    <a:pt x="3763807" y="13394"/>
                  </a:lnTo>
                  <a:lnTo>
                    <a:pt x="3786483" y="13394"/>
                  </a:lnTo>
                  <a:lnTo>
                    <a:pt x="3787693" y="13370"/>
                  </a:lnTo>
                  <a:close/>
                </a:path>
                <a:path w="4239260" h="25400">
                  <a:moveTo>
                    <a:pt x="3992022" y="10551"/>
                  </a:moveTo>
                  <a:lnTo>
                    <a:pt x="3896141" y="11394"/>
                  </a:lnTo>
                  <a:lnTo>
                    <a:pt x="3835687" y="12431"/>
                  </a:lnTo>
                  <a:lnTo>
                    <a:pt x="3787693" y="13370"/>
                  </a:lnTo>
                  <a:lnTo>
                    <a:pt x="3919422" y="12394"/>
                  </a:lnTo>
                  <a:lnTo>
                    <a:pt x="3988628" y="11276"/>
                  </a:lnTo>
                  <a:lnTo>
                    <a:pt x="4023751" y="10634"/>
                  </a:lnTo>
                  <a:lnTo>
                    <a:pt x="3992022" y="10551"/>
                  </a:lnTo>
                  <a:close/>
                </a:path>
                <a:path w="4239260" h="25400">
                  <a:moveTo>
                    <a:pt x="209617" y="10643"/>
                  </a:moveTo>
                  <a:lnTo>
                    <a:pt x="161716" y="11015"/>
                  </a:lnTo>
                  <a:lnTo>
                    <a:pt x="117374" y="11842"/>
                  </a:lnTo>
                  <a:lnTo>
                    <a:pt x="111555" y="12018"/>
                  </a:lnTo>
                  <a:lnTo>
                    <a:pt x="128091" y="12486"/>
                  </a:lnTo>
                  <a:lnTo>
                    <a:pt x="172434" y="13176"/>
                  </a:lnTo>
                  <a:lnTo>
                    <a:pt x="219189" y="13357"/>
                  </a:lnTo>
                  <a:lnTo>
                    <a:pt x="314477" y="12394"/>
                  </a:lnTo>
                  <a:lnTo>
                    <a:pt x="342643" y="11863"/>
                  </a:lnTo>
                  <a:lnTo>
                    <a:pt x="261608" y="10759"/>
                  </a:lnTo>
                  <a:lnTo>
                    <a:pt x="209617" y="10643"/>
                  </a:lnTo>
                  <a:close/>
                </a:path>
                <a:path w="4239260" h="25400">
                  <a:moveTo>
                    <a:pt x="2556870" y="0"/>
                  </a:moveTo>
                  <a:lnTo>
                    <a:pt x="2506460" y="302"/>
                  </a:lnTo>
                  <a:lnTo>
                    <a:pt x="1893994" y="11394"/>
                  </a:lnTo>
                  <a:lnTo>
                    <a:pt x="1835135" y="12395"/>
                  </a:lnTo>
                  <a:lnTo>
                    <a:pt x="1747520" y="13326"/>
                  </a:lnTo>
                  <a:lnTo>
                    <a:pt x="1946181" y="13326"/>
                  </a:lnTo>
                  <a:lnTo>
                    <a:pt x="1967943" y="12394"/>
                  </a:lnTo>
                  <a:lnTo>
                    <a:pt x="1998944" y="11630"/>
                  </a:lnTo>
                  <a:lnTo>
                    <a:pt x="2870795" y="11470"/>
                  </a:lnTo>
                  <a:lnTo>
                    <a:pt x="2843348" y="11126"/>
                  </a:lnTo>
                  <a:lnTo>
                    <a:pt x="2807757" y="9726"/>
                  </a:lnTo>
                  <a:lnTo>
                    <a:pt x="2736069" y="4292"/>
                  </a:lnTo>
                  <a:lnTo>
                    <a:pt x="2695261" y="2204"/>
                  </a:lnTo>
                  <a:lnTo>
                    <a:pt x="2651584" y="856"/>
                  </a:lnTo>
                  <a:lnTo>
                    <a:pt x="2605349" y="153"/>
                  </a:lnTo>
                  <a:lnTo>
                    <a:pt x="2556870" y="0"/>
                  </a:lnTo>
                  <a:close/>
                </a:path>
                <a:path w="4239260" h="25400">
                  <a:moveTo>
                    <a:pt x="3266130" y="3603"/>
                  </a:moveTo>
                  <a:lnTo>
                    <a:pt x="3207601" y="4048"/>
                  </a:lnTo>
                  <a:lnTo>
                    <a:pt x="2919935" y="11313"/>
                  </a:lnTo>
                  <a:lnTo>
                    <a:pt x="2880673" y="11594"/>
                  </a:lnTo>
                  <a:lnTo>
                    <a:pt x="3610979" y="11594"/>
                  </a:lnTo>
                  <a:lnTo>
                    <a:pt x="3594690" y="11274"/>
                  </a:lnTo>
                  <a:lnTo>
                    <a:pt x="3584442" y="11015"/>
                  </a:lnTo>
                  <a:lnTo>
                    <a:pt x="3394096" y="5004"/>
                  </a:lnTo>
                  <a:lnTo>
                    <a:pt x="3328227" y="3861"/>
                  </a:lnTo>
                  <a:lnTo>
                    <a:pt x="3266130" y="3603"/>
                  </a:lnTo>
                  <a:close/>
                </a:path>
                <a:path w="4239260" h="25400">
                  <a:moveTo>
                    <a:pt x="1419004" y="3398"/>
                  </a:moveTo>
                  <a:lnTo>
                    <a:pt x="1368314" y="3541"/>
                  </a:lnTo>
                  <a:lnTo>
                    <a:pt x="1161879" y="8886"/>
                  </a:lnTo>
                  <a:lnTo>
                    <a:pt x="1108693" y="9506"/>
                  </a:lnTo>
                  <a:lnTo>
                    <a:pt x="1557704" y="9506"/>
                  </a:lnTo>
                  <a:lnTo>
                    <a:pt x="1469591" y="4495"/>
                  </a:lnTo>
                  <a:lnTo>
                    <a:pt x="1419004" y="339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771" y="2389679"/>
              <a:ext cx="4239895" cy="24130"/>
            </a:xfrm>
            <a:custGeom>
              <a:avLst/>
              <a:gdLst/>
              <a:ahLst/>
              <a:cxnLst/>
              <a:rect l="l" t="t" r="r" b="b"/>
              <a:pathLst>
                <a:path w="4239895" h="24130">
                  <a:moveTo>
                    <a:pt x="228" y="10620"/>
                  </a:moveTo>
                  <a:lnTo>
                    <a:pt x="67130" y="7434"/>
                  </a:lnTo>
                  <a:lnTo>
                    <a:pt x="126818" y="5132"/>
                  </a:lnTo>
                  <a:lnTo>
                    <a:pt x="180911" y="3677"/>
                  </a:lnTo>
                  <a:lnTo>
                    <a:pt x="231027" y="3031"/>
                  </a:lnTo>
                  <a:lnTo>
                    <a:pt x="278784" y="3157"/>
                  </a:lnTo>
                  <a:lnTo>
                    <a:pt x="325801" y="4016"/>
                  </a:lnTo>
                  <a:lnTo>
                    <a:pt x="373694" y="5571"/>
                  </a:lnTo>
                  <a:lnTo>
                    <a:pt x="424083" y="7785"/>
                  </a:lnTo>
                  <a:lnTo>
                    <a:pt x="478586" y="10620"/>
                  </a:lnTo>
                  <a:lnTo>
                    <a:pt x="535924" y="12731"/>
                  </a:lnTo>
                  <a:lnTo>
                    <a:pt x="593425" y="13137"/>
                  </a:lnTo>
                  <a:lnTo>
                    <a:pt x="650571" y="12341"/>
                  </a:lnTo>
                  <a:lnTo>
                    <a:pt x="706842" y="10850"/>
                  </a:lnTo>
                  <a:lnTo>
                    <a:pt x="761721" y="9167"/>
                  </a:lnTo>
                  <a:lnTo>
                    <a:pt x="814687" y="7798"/>
                  </a:lnTo>
                  <a:lnTo>
                    <a:pt x="865221" y="7247"/>
                  </a:lnTo>
                  <a:lnTo>
                    <a:pt x="912805" y="8019"/>
                  </a:lnTo>
                  <a:lnTo>
                    <a:pt x="956919" y="10620"/>
                  </a:lnTo>
                  <a:lnTo>
                    <a:pt x="993622" y="13405"/>
                  </a:lnTo>
                  <a:lnTo>
                    <a:pt x="1034402" y="15716"/>
                  </a:lnTo>
                  <a:lnTo>
                    <a:pt x="1078867" y="17524"/>
                  </a:lnTo>
                  <a:lnTo>
                    <a:pt x="1126624" y="18803"/>
                  </a:lnTo>
                  <a:lnTo>
                    <a:pt x="1177278" y="19525"/>
                  </a:lnTo>
                  <a:lnTo>
                    <a:pt x="1230437" y="19663"/>
                  </a:lnTo>
                  <a:lnTo>
                    <a:pt x="1285708" y="19188"/>
                  </a:lnTo>
                  <a:lnTo>
                    <a:pt x="1342696" y="18074"/>
                  </a:lnTo>
                  <a:lnTo>
                    <a:pt x="1401009" y="16293"/>
                  </a:lnTo>
                  <a:lnTo>
                    <a:pt x="1460254" y="13817"/>
                  </a:lnTo>
                  <a:lnTo>
                    <a:pt x="1520037" y="10620"/>
                  </a:lnTo>
                  <a:lnTo>
                    <a:pt x="1567254" y="7986"/>
                  </a:lnTo>
                  <a:lnTo>
                    <a:pt x="1614749" y="5701"/>
                  </a:lnTo>
                  <a:lnTo>
                    <a:pt x="1662535" y="3779"/>
                  </a:lnTo>
                  <a:lnTo>
                    <a:pt x="1710622" y="2233"/>
                  </a:lnTo>
                  <a:lnTo>
                    <a:pt x="1759019" y="1079"/>
                  </a:lnTo>
                  <a:lnTo>
                    <a:pt x="1807740" y="330"/>
                  </a:lnTo>
                  <a:lnTo>
                    <a:pt x="1856793" y="0"/>
                  </a:lnTo>
                  <a:lnTo>
                    <a:pt x="1906191" y="103"/>
                  </a:lnTo>
                  <a:lnTo>
                    <a:pt x="1955944" y="654"/>
                  </a:lnTo>
                  <a:lnTo>
                    <a:pt x="2006062" y="1667"/>
                  </a:lnTo>
                  <a:lnTo>
                    <a:pt x="2056557" y="3156"/>
                  </a:lnTo>
                  <a:lnTo>
                    <a:pt x="2107439" y="5135"/>
                  </a:lnTo>
                  <a:lnTo>
                    <a:pt x="2158720" y="7618"/>
                  </a:lnTo>
                  <a:lnTo>
                    <a:pt x="2210409" y="10620"/>
                  </a:lnTo>
                  <a:lnTo>
                    <a:pt x="2279115" y="14255"/>
                  </a:lnTo>
                  <a:lnTo>
                    <a:pt x="2340762" y="16228"/>
                  </a:lnTo>
                  <a:lnTo>
                    <a:pt x="2396610" y="16861"/>
                  </a:lnTo>
                  <a:lnTo>
                    <a:pt x="2447919" y="16472"/>
                  </a:lnTo>
                  <a:lnTo>
                    <a:pt x="2495953" y="15382"/>
                  </a:lnTo>
                  <a:lnTo>
                    <a:pt x="2541971" y="13912"/>
                  </a:lnTo>
                  <a:lnTo>
                    <a:pt x="2587234" y="12380"/>
                  </a:lnTo>
                  <a:lnTo>
                    <a:pt x="2633004" y="11108"/>
                  </a:lnTo>
                  <a:lnTo>
                    <a:pt x="2680542" y="10414"/>
                  </a:lnTo>
                  <a:lnTo>
                    <a:pt x="2731109" y="10620"/>
                  </a:lnTo>
                  <a:lnTo>
                    <a:pt x="2783949" y="11049"/>
                  </a:lnTo>
                  <a:lnTo>
                    <a:pt x="2837297" y="10925"/>
                  </a:lnTo>
                  <a:lnTo>
                    <a:pt x="2890898" y="10420"/>
                  </a:lnTo>
                  <a:lnTo>
                    <a:pt x="2944498" y="9705"/>
                  </a:lnTo>
                  <a:lnTo>
                    <a:pt x="2997841" y="8953"/>
                  </a:lnTo>
                  <a:lnTo>
                    <a:pt x="3050674" y="8334"/>
                  </a:lnTo>
                  <a:lnTo>
                    <a:pt x="3102741" y="8020"/>
                  </a:lnTo>
                  <a:lnTo>
                    <a:pt x="3153789" y="8181"/>
                  </a:lnTo>
                  <a:lnTo>
                    <a:pt x="3203564" y="8991"/>
                  </a:lnTo>
                  <a:lnTo>
                    <a:pt x="3251809" y="10620"/>
                  </a:lnTo>
                  <a:lnTo>
                    <a:pt x="3280058" y="11568"/>
                  </a:lnTo>
                  <a:lnTo>
                    <a:pt x="3314459" y="12227"/>
                  </a:lnTo>
                  <a:lnTo>
                    <a:pt x="3354392" y="12630"/>
                  </a:lnTo>
                  <a:lnTo>
                    <a:pt x="3399236" y="12810"/>
                  </a:lnTo>
                  <a:lnTo>
                    <a:pt x="3448368" y="12797"/>
                  </a:lnTo>
                  <a:lnTo>
                    <a:pt x="3501170" y="12626"/>
                  </a:lnTo>
                  <a:lnTo>
                    <a:pt x="3557019" y="12328"/>
                  </a:lnTo>
                  <a:lnTo>
                    <a:pt x="3615294" y="11935"/>
                  </a:lnTo>
                  <a:lnTo>
                    <a:pt x="3675374" y="11480"/>
                  </a:lnTo>
                  <a:lnTo>
                    <a:pt x="3736639" y="10995"/>
                  </a:lnTo>
                  <a:lnTo>
                    <a:pt x="3798468" y="10512"/>
                  </a:lnTo>
                  <a:lnTo>
                    <a:pt x="3860238" y="10065"/>
                  </a:lnTo>
                  <a:lnTo>
                    <a:pt x="3921330" y="9684"/>
                  </a:lnTo>
                  <a:lnTo>
                    <a:pt x="3981123" y="9403"/>
                  </a:lnTo>
                  <a:lnTo>
                    <a:pt x="4038994" y="9253"/>
                  </a:lnTo>
                  <a:lnTo>
                    <a:pt x="4094324" y="9268"/>
                  </a:lnTo>
                  <a:lnTo>
                    <a:pt x="4146491" y="9479"/>
                  </a:lnTo>
                  <a:lnTo>
                    <a:pt x="4194875" y="9919"/>
                  </a:lnTo>
                  <a:lnTo>
                    <a:pt x="4238853" y="10620"/>
                  </a:lnTo>
                  <a:lnTo>
                    <a:pt x="4239742" y="15319"/>
                  </a:lnTo>
                  <a:lnTo>
                    <a:pt x="4238345" y="15446"/>
                  </a:lnTo>
                  <a:lnTo>
                    <a:pt x="4238853" y="20145"/>
                  </a:lnTo>
                  <a:lnTo>
                    <a:pt x="4196794" y="21339"/>
                  </a:lnTo>
                  <a:lnTo>
                    <a:pt x="4155474" y="21896"/>
                  </a:lnTo>
                  <a:lnTo>
                    <a:pt x="4114337" y="21935"/>
                  </a:lnTo>
                  <a:lnTo>
                    <a:pt x="4072829" y="21575"/>
                  </a:lnTo>
                  <a:lnTo>
                    <a:pt x="4030393" y="20936"/>
                  </a:lnTo>
                  <a:lnTo>
                    <a:pt x="3986475" y="20138"/>
                  </a:lnTo>
                  <a:lnTo>
                    <a:pt x="3940520" y="19300"/>
                  </a:lnTo>
                  <a:lnTo>
                    <a:pt x="3891971" y="18542"/>
                  </a:lnTo>
                  <a:lnTo>
                    <a:pt x="3840274" y="17985"/>
                  </a:lnTo>
                  <a:lnTo>
                    <a:pt x="3784874" y="17746"/>
                  </a:lnTo>
                  <a:lnTo>
                    <a:pt x="3725215" y="17947"/>
                  </a:lnTo>
                  <a:lnTo>
                    <a:pt x="3660742" y="18707"/>
                  </a:lnTo>
                  <a:lnTo>
                    <a:pt x="3590899" y="20145"/>
                  </a:lnTo>
                  <a:lnTo>
                    <a:pt x="3519191" y="21578"/>
                  </a:lnTo>
                  <a:lnTo>
                    <a:pt x="3460060" y="22076"/>
                  </a:lnTo>
                  <a:lnTo>
                    <a:pt x="3411277" y="21842"/>
                  </a:lnTo>
                  <a:lnTo>
                    <a:pt x="3370615" y="21076"/>
                  </a:lnTo>
                  <a:lnTo>
                    <a:pt x="3335844" y="19983"/>
                  </a:lnTo>
                  <a:lnTo>
                    <a:pt x="3304736" y="18764"/>
                  </a:lnTo>
                  <a:lnTo>
                    <a:pt x="3275062" y="17621"/>
                  </a:lnTo>
                  <a:lnTo>
                    <a:pt x="3244594" y="16758"/>
                  </a:lnTo>
                  <a:lnTo>
                    <a:pt x="3211102" y="16377"/>
                  </a:lnTo>
                  <a:lnTo>
                    <a:pt x="3172358" y="16679"/>
                  </a:lnTo>
                  <a:lnTo>
                    <a:pt x="3126133" y="17867"/>
                  </a:lnTo>
                  <a:lnTo>
                    <a:pt x="3070199" y="20145"/>
                  </a:lnTo>
                  <a:lnTo>
                    <a:pt x="3001613" y="22723"/>
                  </a:lnTo>
                  <a:lnTo>
                    <a:pt x="2942163" y="23766"/>
                  </a:lnTo>
                  <a:lnTo>
                    <a:pt x="2889799" y="23633"/>
                  </a:lnTo>
                  <a:lnTo>
                    <a:pt x="2842473" y="22687"/>
                  </a:lnTo>
                  <a:lnTo>
                    <a:pt x="2798133" y="21288"/>
                  </a:lnTo>
                  <a:lnTo>
                    <a:pt x="2754731" y="19797"/>
                  </a:lnTo>
                  <a:lnTo>
                    <a:pt x="2710216" y="18577"/>
                  </a:lnTo>
                  <a:lnTo>
                    <a:pt x="2662539" y="17987"/>
                  </a:lnTo>
                  <a:lnTo>
                    <a:pt x="2609650" y="18389"/>
                  </a:lnTo>
                  <a:lnTo>
                    <a:pt x="2549499" y="20145"/>
                  </a:lnTo>
                  <a:lnTo>
                    <a:pt x="2500864" y="21828"/>
                  </a:lnTo>
                  <a:lnTo>
                    <a:pt x="2453862" y="22995"/>
                  </a:lnTo>
                  <a:lnTo>
                    <a:pt x="2407992" y="23709"/>
                  </a:lnTo>
                  <a:lnTo>
                    <a:pt x="2362754" y="24034"/>
                  </a:lnTo>
                  <a:lnTo>
                    <a:pt x="2317649" y="24036"/>
                  </a:lnTo>
                  <a:lnTo>
                    <a:pt x="2272175" y="23779"/>
                  </a:lnTo>
                  <a:lnTo>
                    <a:pt x="2225834" y="23328"/>
                  </a:lnTo>
                  <a:lnTo>
                    <a:pt x="2178124" y="22746"/>
                  </a:lnTo>
                  <a:lnTo>
                    <a:pt x="2128545" y="22099"/>
                  </a:lnTo>
                  <a:lnTo>
                    <a:pt x="2076598" y="21451"/>
                  </a:lnTo>
                  <a:lnTo>
                    <a:pt x="2021783" y="20866"/>
                  </a:lnTo>
                  <a:lnTo>
                    <a:pt x="1963598" y="20409"/>
                  </a:lnTo>
                  <a:lnTo>
                    <a:pt x="1901545" y="20145"/>
                  </a:lnTo>
                  <a:lnTo>
                    <a:pt x="1845018" y="20071"/>
                  </a:lnTo>
                  <a:lnTo>
                    <a:pt x="1793870" y="20105"/>
                  </a:lnTo>
                  <a:lnTo>
                    <a:pt x="1747034" y="20223"/>
                  </a:lnTo>
                  <a:lnTo>
                    <a:pt x="1703444" y="20400"/>
                  </a:lnTo>
                  <a:lnTo>
                    <a:pt x="1662031" y="20613"/>
                  </a:lnTo>
                  <a:lnTo>
                    <a:pt x="1621730" y="20838"/>
                  </a:lnTo>
                  <a:lnTo>
                    <a:pt x="1581473" y="21050"/>
                  </a:lnTo>
                  <a:lnTo>
                    <a:pt x="1540194" y="21225"/>
                  </a:lnTo>
                  <a:lnTo>
                    <a:pt x="1496826" y="21338"/>
                  </a:lnTo>
                  <a:lnTo>
                    <a:pt x="1450301" y="21367"/>
                  </a:lnTo>
                  <a:lnTo>
                    <a:pt x="1399553" y="21286"/>
                  </a:lnTo>
                  <a:lnTo>
                    <a:pt x="1343515" y="21071"/>
                  </a:lnTo>
                  <a:lnTo>
                    <a:pt x="1281119" y="20699"/>
                  </a:lnTo>
                  <a:lnTo>
                    <a:pt x="1211300" y="20145"/>
                  </a:lnTo>
                  <a:lnTo>
                    <a:pt x="1117916" y="19366"/>
                  </a:lnTo>
                  <a:lnTo>
                    <a:pt x="1042649" y="18840"/>
                  </a:lnTo>
                  <a:lnTo>
                    <a:pt x="982500" y="18537"/>
                  </a:lnTo>
                  <a:lnTo>
                    <a:pt x="934471" y="18426"/>
                  </a:lnTo>
                  <a:lnTo>
                    <a:pt x="895562" y="18478"/>
                  </a:lnTo>
                  <a:lnTo>
                    <a:pt x="862777" y="18664"/>
                  </a:lnTo>
                  <a:lnTo>
                    <a:pt x="833115" y="18953"/>
                  </a:lnTo>
                  <a:lnTo>
                    <a:pt x="803579" y="19316"/>
                  </a:lnTo>
                  <a:lnTo>
                    <a:pt x="771171" y="19723"/>
                  </a:lnTo>
                  <a:lnTo>
                    <a:pt x="732891" y="20145"/>
                  </a:lnTo>
                  <a:lnTo>
                    <a:pt x="698816" y="20378"/>
                  </a:lnTo>
                  <a:lnTo>
                    <a:pt x="657616" y="20491"/>
                  </a:lnTo>
                  <a:lnTo>
                    <a:pt x="610371" y="20507"/>
                  </a:lnTo>
                  <a:lnTo>
                    <a:pt x="558160" y="20445"/>
                  </a:lnTo>
                  <a:lnTo>
                    <a:pt x="502061" y="20326"/>
                  </a:lnTo>
                  <a:lnTo>
                    <a:pt x="443152" y="20172"/>
                  </a:lnTo>
                  <a:lnTo>
                    <a:pt x="382514" y="20002"/>
                  </a:lnTo>
                  <a:lnTo>
                    <a:pt x="321224" y="19838"/>
                  </a:lnTo>
                  <a:lnTo>
                    <a:pt x="260363" y="19701"/>
                  </a:lnTo>
                  <a:lnTo>
                    <a:pt x="201007" y="19612"/>
                  </a:lnTo>
                  <a:lnTo>
                    <a:pt x="144237" y="19590"/>
                  </a:lnTo>
                  <a:lnTo>
                    <a:pt x="91132" y="19658"/>
                  </a:lnTo>
                  <a:lnTo>
                    <a:pt x="42769" y="19836"/>
                  </a:lnTo>
                  <a:lnTo>
                    <a:pt x="228" y="20145"/>
                  </a:lnTo>
                  <a:lnTo>
                    <a:pt x="0" y="17986"/>
                  </a:lnTo>
                  <a:lnTo>
                    <a:pt x="736" y="13668"/>
                  </a:lnTo>
                  <a:lnTo>
                    <a:pt x="228" y="10620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9455" y="2598483"/>
            <a:ext cx="6544945" cy="3469004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95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Switch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node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size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Appearance</a:t>
            </a:r>
            <a:r>
              <a:rPr sz="2150" b="1" spc="10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options</a:t>
            </a:r>
            <a:endParaRPr sz="2150">
              <a:latin typeface="Calibri"/>
              <a:cs typeface="Calibri"/>
            </a:endParaRPr>
          </a:p>
          <a:p>
            <a:pPr marL="241300" marR="439420" indent="-228600">
              <a:lnSpc>
                <a:spcPts val="240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Select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Ranking</a:t>
            </a:r>
            <a:r>
              <a:rPr sz="2150" b="1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tab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choose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Degree</a:t>
            </a:r>
            <a:r>
              <a:rPr sz="2150" b="1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from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the </a:t>
            </a:r>
            <a:r>
              <a:rPr sz="2150" dirty="0">
                <a:latin typeface="Calibri"/>
                <a:cs typeface="Calibri"/>
              </a:rPr>
              <a:t>dropdown</a:t>
            </a:r>
            <a:r>
              <a:rPr sz="2150" spc="15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menu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Set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Min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size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10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Max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size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50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Click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on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b="1" spc="-20" dirty="0">
                <a:latin typeface="Calibri"/>
                <a:cs typeface="Calibri"/>
              </a:rPr>
              <a:t>Apply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Notice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change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node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size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Why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Ranking?</a:t>
            </a:r>
            <a:endParaRPr sz="2150">
              <a:latin typeface="Calibri"/>
              <a:cs typeface="Calibri"/>
            </a:endParaRPr>
          </a:p>
          <a:p>
            <a:pPr marL="698500" marR="5080" lvl="1" indent="-229235">
              <a:lnSpc>
                <a:spcPts val="1950"/>
              </a:lnSpc>
              <a:spcBef>
                <a:spcPts val="565"/>
              </a:spcBef>
              <a:buFont typeface="Arial"/>
              <a:buChar char="•"/>
              <a:tabLst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When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values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categorical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ordering,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ranking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 represent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node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size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6300" y="333375"/>
            <a:ext cx="2743200" cy="3429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4343" y="4149864"/>
            <a:ext cx="2014209" cy="20486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5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Applying</a:t>
            </a:r>
            <a:r>
              <a:rPr spc="-5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10" dirty="0"/>
              <a:t>layout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1133" y="2369042"/>
            <a:ext cx="4281170" cy="65405"/>
            <a:chOff x="741133" y="2369042"/>
            <a:chExt cx="4281170" cy="65405"/>
          </a:xfrm>
        </p:grpSpPr>
        <p:sp>
          <p:nvSpPr>
            <p:cNvPr id="4" name="object 4"/>
            <p:cNvSpPr/>
            <p:nvPr/>
          </p:nvSpPr>
          <p:spPr>
            <a:xfrm>
              <a:off x="761602" y="2393085"/>
              <a:ext cx="4239260" cy="25400"/>
            </a:xfrm>
            <a:custGeom>
              <a:avLst/>
              <a:gdLst/>
              <a:ahLst/>
              <a:cxnLst/>
              <a:rect l="l" t="t" r="r" b="b"/>
              <a:pathLst>
                <a:path w="4239260" h="25400">
                  <a:moveTo>
                    <a:pt x="2870795" y="11470"/>
                  </a:moveTo>
                  <a:lnTo>
                    <a:pt x="2036350" y="11470"/>
                  </a:lnTo>
                  <a:lnTo>
                    <a:pt x="2082518" y="12126"/>
                  </a:lnTo>
                  <a:lnTo>
                    <a:pt x="2139808" y="13811"/>
                  </a:lnTo>
                  <a:lnTo>
                    <a:pt x="2331642" y="21717"/>
                  </a:lnTo>
                  <a:lnTo>
                    <a:pt x="2431850" y="24470"/>
                  </a:lnTo>
                  <a:lnTo>
                    <a:pt x="2519224" y="25336"/>
                  </a:lnTo>
                  <a:lnTo>
                    <a:pt x="2601787" y="24656"/>
                  </a:lnTo>
                  <a:lnTo>
                    <a:pt x="3021019" y="14352"/>
                  </a:lnTo>
                  <a:lnTo>
                    <a:pt x="3772176" y="13684"/>
                  </a:lnTo>
                  <a:lnTo>
                    <a:pt x="3786483" y="13394"/>
                  </a:lnTo>
                  <a:lnTo>
                    <a:pt x="3763807" y="13394"/>
                  </a:lnTo>
                  <a:lnTo>
                    <a:pt x="3651640" y="12394"/>
                  </a:lnTo>
                  <a:lnTo>
                    <a:pt x="3610979" y="11594"/>
                  </a:lnTo>
                  <a:lnTo>
                    <a:pt x="2880673" y="11594"/>
                  </a:lnTo>
                  <a:lnTo>
                    <a:pt x="2870795" y="11470"/>
                  </a:lnTo>
                  <a:close/>
                </a:path>
                <a:path w="4239260" h="25400">
                  <a:moveTo>
                    <a:pt x="807395" y="953"/>
                  </a:moveTo>
                  <a:lnTo>
                    <a:pt x="764196" y="1057"/>
                  </a:lnTo>
                  <a:lnTo>
                    <a:pt x="716954" y="1767"/>
                  </a:lnTo>
                  <a:lnTo>
                    <a:pt x="383055" y="11018"/>
                  </a:lnTo>
                  <a:lnTo>
                    <a:pt x="342643" y="11863"/>
                  </a:lnTo>
                  <a:lnTo>
                    <a:pt x="372188" y="12431"/>
                  </a:lnTo>
                  <a:lnTo>
                    <a:pt x="447453" y="14353"/>
                  </a:lnTo>
                  <a:lnTo>
                    <a:pt x="642907" y="20278"/>
                  </a:lnTo>
                  <a:lnTo>
                    <a:pt x="738515" y="21492"/>
                  </a:lnTo>
                  <a:lnTo>
                    <a:pt x="1286514" y="14352"/>
                  </a:lnTo>
                  <a:lnTo>
                    <a:pt x="1697939" y="13294"/>
                  </a:lnTo>
                  <a:lnTo>
                    <a:pt x="1652611" y="12786"/>
                  </a:lnTo>
                  <a:lnTo>
                    <a:pt x="1607182" y="11659"/>
                  </a:lnTo>
                  <a:lnTo>
                    <a:pt x="1563058" y="9833"/>
                  </a:lnTo>
                  <a:lnTo>
                    <a:pt x="1557704" y="9506"/>
                  </a:lnTo>
                  <a:lnTo>
                    <a:pt x="1108693" y="9506"/>
                  </a:lnTo>
                  <a:lnTo>
                    <a:pt x="1054613" y="9076"/>
                  </a:lnTo>
                  <a:lnTo>
                    <a:pt x="999506" y="7214"/>
                  </a:lnTo>
                  <a:lnTo>
                    <a:pt x="893612" y="2685"/>
                  </a:lnTo>
                  <a:lnTo>
                    <a:pt x="849538" y="1485"/>
                  </a:lnTo>
                  <a:lnTo>
                    <a:pt x="807395" y="953"/>
                  </a:lnTo>
                  <a:close/>
                </a:path>
                <a:path w="4239260" h="25400">
                  <a:moveTo>
                    <a:pt x="1697939" y="13294"/>
                  </a:moveTo>
                  <a:lnTo>
                    <a:pt x="1441144" y="13294"/>
                  </a:lnTo>
                  <a:lnTo>
                    <a:pt x="1612863" y="14353"/>
                  </a:lnTo>
                  <a:lnTo>
                    <a:pt x="1784370" y="17716"/>
                  </a:lnTo>
                  <a:lnTo>
                    <a:pt x="1826467" y="17806"/>
                  </a:lnTo>
                  <a:lnTo>
                    <a:pt x="1860820" y="17221"/>
                  </a:lnTo>
                  <a:lnTo>
                    <a:pt x="1889785" y="16174"/>
                  </a:lnTo>
                  <a:lnTo>
                    <a:pt x="1946181" y="13326"/>
                  </a:lnTo>
                  <a:lnTo>
                    <a:pt x="1747520" y="13326"/>
                  </a:lnTo>
                  <a:lnTo>
                    <a:pt x="1699379" y="13310"/>
                  </a:lnTo>
                  <a:lnTo>
                    <a:pt x="1697939" y="13294"/>
                  </a:lnTo>
                  <a:close/>
                </a:path>
                <a:path w="4239260" h="25400">
                  <a:moveTo>
                    <a:pt x="3772176" y="13684"/>
                  </a:moveTo>
                  <a:lnTo>
                    <a:pt x="3126994" y="13684"/>
                  </a:lnTo>
                  <a:lnTo>
                    <a:pt x="3238550" y="14353"/>
                  </a:lnTo>
                  <a:lnTo>
                    <a:pt x="3493237" y="17119"/>
                  </a:lnTo>
                  <a:lnTo>
                    <a:pt x="3738744" y="14352"/>
                  </a:lnTo>
                  <a:lnTo>
                    <a:pt x="3772176" y="13684"/>
                  </a:lnTo>
                  <a:close/>
                </a:path>
                <a:path w="4239260" h="25400">
                  <a:moveTo>
                    <a:pt x="397" y="7214"/>
                  </a:moveTo>
                  <a:lnTo>
                    <a:pt x="119" y="9833"/>
                  </a:lnTo>
                  <a:lnTo>
                    <a:pt x="0" y="11594"/>
                  </a:lnTo>
                  <a:lnTo>
                    <a:pt x="1144" y="12786"/>
                  </a:lnTo>
                  <a:lnTo>
                    <a:pt x="1134" y="12929"/>
                  </a:lnTo>
                  <a:lnTo>
                    <a:pt x="397" y="16739"/>
                  </a:lnTo>
                  <a:lnTo>
                    <a:pt x="37246" y="14736"/>
                  </a:lnTo>
                  <a:lnTo>
                    <a:pt x="76061" y="13093"/>
                  </a:lnTo>
                  <a:lnTo>
                    <a:pt x="111555" y="12018"/>
                  </a:lnTo>
                  <a:lnTo>
                    <a:pt x="85245" y="11274"/>
                  </a:lnTo>
                  <a:lnTo>
                    <a:pt x="42985" y="9521"/>
                  </a:lnTo>
                  <a:lnTo>
                    <a:pt x="397" y="7214"/>
                  </a:lnTo>
                  <a:close/>
                </a:path>
                <a:path w="4239260" h="25400">
                  <a:moveTo>
                    <a:pt x="4239022" y="7214"/>
                  </a:moveTo>
                  <a:lnTo>
                    <a:pt x="4023751" y="10634"/>
                  </a:lnTo>
                  <a:lnTo>
                    <a:pt x="4088523" y="11278"/>
                  </a:lnTo>
                  <a:lnTo>
                    <a:pt x="4137582" y="12431"/>
                  </a:lnTo>
                  <a:lnTo>
                    <a:pt x="4187682" y="14225"/>
                  </a:lnTo>
                  <a:lnTo>
                    <a:pt x="4239022" y="16739"/>
                  </a:lnTo>
                  <a:lnTo>
                    <a:pt x="4238895" y="13310"/>
                  </a:lnTo>
                  <a:lnTo>
                    <a:pt x="4238535" y="10551"/>
                  </a:lnTo>
                  <a:lnTo>
                    <a:pt x="4238655" y="9506"/>
                  </a:lnTo>
                  <a:lnTo>
                    <a:pt x="4239022" y="7214"/>
                  </a:lnTo>
                  <a:close/>
                </a:path>
                <a:path w="4239260" h="25400">
                  <a:moveTo>
                    <a:pt x="3787693" y="13370"/>
                  </a:moveTo>
                  <a:lnTo>
                    <a:pt x="3763807" y="13394"/>
                  </a:lnTo>
                  <a:lnTo>
                    <a:pt x="3786483" y="13394"/>
                  </a:lnTo>
                  <a:lnTo>
                    <a:pt x="3787693" y="13370"/>
                  </a:lnTo>
                  <a:close/>
                </a:path>
                <a:path w="4239260" h="25400">
                  <a:moveTo>
                    <a:pt x="3992022" y="10551"/>
                  </a:moveTo>
                  <a:lnTo>
                    <a:pt x="3896141" y="11394"/>
                  </a:lnTo>
                  <a:lnTo>
                    <a:pt x="3835687" y="12431"/>
                  </a:lnTo>
                  <a:lnTo>
                    <a:pt x="3787693" y="13370"/>
                  </a:lnTo>
                  <a:lnTo>
                    <a:pt x="3919422" y="12394"/>
                  </a:lnTo>
                  <a:lnTo>
                    <a:pt x="3988628" y="11276"/>
                  </a:lnTo>
                  <a:lnTo>
                    <a:pt x="4023751" y="10634"/>
                  </a:lnTo>
                  <a:lnTo>
                    <a:pt x="3992022" y="10551"/>
                  </a:lnTo>
                  <a:close/>
                </a:path>
                <a:path w="4239260" h="25400">
                  <a:moveTo>
                    <a:pt x="209617" y="10643"/>
                  </a:moveTo>
                  <a:lnTo>
                    <a:pt x="161716" y="11015"/>
                  </a:lnTo>
                  <a:lnTo>
                    <a:pt x="117374" y="11842"/>
                  </a:lnTo>
                  <a:lnTo>
                    <a:pt x="111555" y="12018"/>
                  </a:lnTo>
                  <a:lnTo>
                    <a:pt x="128091" y="12486"/>
                  </a:lnTo>
                  <a:lnTo>
                    <a:pt x="172434" y="13176"/>
                  </a:lnTo>
                  <a:lnTo>
                    <a:pt x="219189" y="13357"/>
                  </a:lnTo>
                  <a:lnTo>
                    <a:pt x="314477" y="12394"/>
                  </a:lnTo>
                  <a:lnTo>
                    <a:pt x="342643" y="11863"/>
                  </a:lnTo>
                  <a:lnTo>
                    <a:pt x="261608" y="10759"/>
                  </a:lnTo>
                  <a:lnTo>
                    <a:pt x="209617" y="10643"/>
                  </a:lnTo>
                  <a:close/>
                </a:path>
                <a:path w="4239260" h="25400">
                  <a:moveTo>
                    <a:pt x="2556870" y="0"/>
                  </a:moveTo>
                  <a:lnTo>
                    <a:pt x="2506460" y="302"/>
                  </a:lnTo>
                  <a:lnTo>
                    <a:pt x="1893994" y="11394"/>
                  </a:lnTo>
                  <a:lnTo>
                    <a:pt x="1835135" y="12395"/>
                  </a:lnTo>
                  <a:lnTo>
                    <a:pt x="1747520" y="13326"/>
                  </a:lnTo>
                  <a:lnTo>
                    <a:pt x="1946181" y="13326"/>
                  </a:lnTo>
                  <a:lnTo>
                    <a:pt x="1967943" y="12394"/>
                  </a:lnTo>
                  <a:lnTo>
                    <a:pt x="1998944" y="11630"/>
                  </a:lnTo>
                  <a:lnTo>
                    <a:pt x="2870795" y="11470"/>
                  </a:lnTo>
                  <a:lnTo>
                    <a:pt x="2843348" y="11126"/>
                  </a:lnTo>
                  <a:lnTo>
                    <a:pt x="2807757" y="9726"/>
                  </a:lnTo>
                  <a:lnTo>
                    <a:pt x="2736069" y="4292"/>
                  </a:lnTo>
                  <a:lnTo>
                    <a:pt x="2695261" y="2204"/>
                  </a:lnTo>
                  <a:lnTo>
                    <a:pt x="2651584" y="856"/>
                  </a:lnTo>
                  <a:lnTo>
                    <a:pt x="2605349" y="153"/>
                  </a:lnTo>
                  <a:lnTo>
                    <a:pt x="2556870" y="0"/>
                  </a:lnTo>
                  <a:close/>
                </a:path>
                <a:path w="4239260" h="25400">
                  <a:moveTo>
                    <a:pt x="3266130" y="3603"/>
                  </a:moveTo>
                  <a:lnTo>
                    <a:pt x="3207601" y="4048"/>
                  </a:lnTo>
                  <a:lnTo>
                    <a:pt x="2919935" y="11313"/>
                  </a:lnTo>
                  <a:lnTo>
                    <a:pt x="2880673" y="11594"/>
                  </a:lnTo>
                  <a:lnTo>
                    <a:pt x="3610979" y="11594"/>
                  </a:lnTo>
                  <a:lnTo>
                    <a:pt x="3594690" y="11274"/>
                  </a:lnTo>
                  <a:lnTo>
                    <a:pt x="3584442" y="11015"/>
                  </a:lnTo>
                  <a:lnTo>
                    <a:pt x="3394096" y="5004"/>
                  </a:lnTo>
                  <a:lnTo>
                    <a:pt x="3328227" y="3861"/>
                  </a:lnTo>
                  <a:lnTo>
                    <a:pt x="3266130" y="3603"/>
                  </a:lnTo>
                  <a:close/>
                </a:path>
                <a:path w="4239260" h="25400">
                  <a:moveTo>
                    <a:pt x="1419004" y="3398"/>
                  </a:moveTo>
                  <a:lnTo>
                    <a:pt x="1368314" y="3541"/>
                  </a:lnTo>
                  <a:lnTo>
                    <a:pt x="1161879" y="8886"/>
                  </a:lnTo>
                  <a:lnTo>
                    <a:pt x="1108693" y="9506"/>
                  </a:lnTo>
                  <a:lnTo>
                    <a:pt x="1557704" y="9506"/>
                  </a:lnTo>
                  <a:lnTo>
                    <a:pt x="1469591" y="4495"/>
                  </a:lnTo>
                  <a:lnTo>
                    <a:pt x="1419004" y="339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771" y="2389679"/>
              <a:ext cx="4239895" cy="24130"/>
            </a:xfrm>
            <a:custGeom>
              <a:avLst/>
              <a:gdLst/>
              <a:ahLst/>
              <a:cxnLst/>
              <a:rect l="l" t="t" r="r" b="b"/>
              <a:pathLst>
                <a:path w="4239895" h="24130">
                  <a:moveTo>
                    <a:pt x="228" y="10620"/>
                  </a:moveTo>
                  <a:lnTo>
                    <a:pt x="67130" y="7434"/>
                  </a:lnTo>
                  <a:lnTo>
                    <a:pt x="126818" y="5132"/>
                  </a:lnTo>
                  <a:lnTo>
                    <a:pt x="180911" y="3677"/>
                  </a:lnTo>
                  <a:lnTo>
                    <a:pt x="231027" y="3031"/>
                  </a:lnTo>
                  <a:lnTo>
                    <a:pt x="278784" y="3157"/>
                  </a:lnTo>
                  <a:lnTo>
                    <a:pt x="325801" y="4016"/>
                  </a:lnTo>
                  <a:lnTo>
                    <a:pt x="373694" y="5571"/>
                  </a:lnTo>
                  <a:lnTo>
                    <a:pt x="424083" y="7785"/>
                  </a:lnTo>
                  <a:lnTo>
                    <a:pt x="478586" y="10620"/>
                  </a:lnTo>
                  <a:lnTo>
                    <a:pt x="535924" y="12731"/>
                  </a:lnTo>
                  <a:lnTo>
                    <a:pt x="593425" y="13137"/>
                  </a:lnTo>
                  <a:lnTo>
                    <a:pt x="650571" y="12341"/>
                  </a:lnTo>
                  <a:lnTo>
                    <a:pt x="706842" y="10850"/>
                  </a:lnTo>
                  <a:lnTo>
                    <a:pt x="761721" y="9167"/>
                  </a:lnTo>
                  <a:lnTo>
                    <a:pt x="814687" y="7798"/>
                  </a:lnTo>
                  <a:lnTo>
                    <a:pt x="865221" y="7247"/>
                  </a:lnTo>
                  <a:lnTo>
                    <a:pt x="912805" y="8019"/>
                  </a:lnTo>
                  <a:lnTo>
                    <a:pt x="956919" y="10620"/>
                  </a:lnTo>
                  <a:lnTo>
                    <a:pt x="993622" y="13405"/>
                  </a:lnTo>
                  <a:lnTo>
                    <a:pt x="1034402" y="15716"/>
                  </a:lnTo>
                  <a:lnTo>
                    <a:pt x="1078867" y="17524"/>
                  </a:lnTo>
                  <a:lnTo>
                    <a:pt x="1126624" y="18803"/>
                  </a:lnTo>
                  <a:lnTo>
                    <a:pt x="1177278" y="19525"/>
                  </a:lnTo>
                  <a:lnTo>
                    <a:pt x="1230437" y="19663"/>
                  </a:lnTo>
                  <a:lnTo>
                    <a:pt x="1285708" y="19188"/>
                  </a:lnTo>
                  <a:lnTo>
                    <a:pt x="1342696" y="18074"/>
                  </a:lnTo>
                  <a:lnTo>
                    <a:pt x="1401009" y="16293"/>
                  </a:lnTo>
                  <a:lnTo>
                    <a:pt x="1460254" y="13817"/>
                  </a:lnTo>
                  <a:lnTo>
                    <a:pt x="1520037" y="10620"/>
                  </a:lnTo>
                  <a:lnTo>
                    <a:pt x="1567254" y="7986"/>
                  </a:lnTo>
                  <a:lnTo>
                    <a:pt x="1614749" y="5701"/>
                  </a:lnTo>
                  <a:lnTo>
                    <a:pt x="1662535" y="3779"/>
                  </a:lnTo>
                  <a:lnTo>
                    <a:pt x="1710622" y="2233"/>
                  </a:lnTo>
                  <a:lnTo>
                    <a:pt x="1759019" y="1079"/>
                  </a:lnTo>
                  <a:lnTo>
                    <a:pt x="1807740" y="330"/>
                  </a:lnTo>
                  <a:lnTo>
                    <a:pt x="1856793" y="0"/>
                  </a:lnTo>
                  <a:lnTo>
                    <a:pt x="1906191" y="103"/>
                  </a:lnTo>
                  <a:lnTo>
                    <a:pt x="1955944" y="654"/>
                  </a:lnTo>
                  <a:lnTo>
                    <a:pt x="2006062" y="1667"/>
                  </a:lnTo>
                  <a:lnTo>
                    <a:pt x="2056557" y="3156"/>
                  </a:lnTo>
                  <a:lnTo>
                    <a:pt x="2107439" y="5135"/>
                  </a:lnTo>
                  <a:lnTo>
                    <a:pt x="2158720" y="7618"/>
                  </a:lnTo>
                  <a:lnTo>
                    <a:pt x="2210409" y="10620"/>
                  </a:lnTo>
                  <a:lnTo>
                    <a:pt x="2279115" y="14255"/>
                  </a:lnTo>
                  <a:lnTo>
                    <a:pt x="2340762" y="16228"/>
                  </a:lnTo>
                  <a:lnTo>
                    <a:pt x="2396610" y="16861"/>
                  </a:lnTo>
                  <a:lnTo>
                    <a:pt x="2447919" y="16472"/>
                  </a:lnTo>
                  <a:lnTo>
                    <a:pt x="2495953" y="15382"/>
                  </a:lnTo>
                  <a:lnTo>
                    <a:pt x="2541971" y="13912"/>
                  </a:lnTo>
                  <a:lnTo>
                    <a:pt x="2587234" y="12380"/>
                  </a:lnTo>
                  <a:lnTo>
                    <a:pt x="2633004" y="11108"/>
                  </a:lnTo>
                  <a:lnTo>
                    <a:pt x="2680542" y="10414"/>
                  </a:lnTo>
                  <a:lnTo>
                    <a:pt x="2731109" y="10620"/>
                  </a:lnTo>
                  <a:lnTo>
                    <a:pt x="2783949" y="11049"/>
                  </a:lnTo>
                  <a:lnTo>
                    <a:pt x="2837297" y="10925"/>
                  </a:lnTo>
                  <a:lnTo>
                    <a:pt x="2890898" y="10420"/>
                  </a:lnTo>
                  <a:lnTo>
                    <a:pt x="2944498" y="9705"/>
                  </a:lnTo>
                  <a:lnTo>
                    <a:pt x="2997841" y="8953"/>
                  </a:lnTo>
                  <a:lnTo>
                    <a:pt x="3050674" y="8334"/>
                  </a:lnTo>
                  <a:lnTo>
                    <a:pt x="3102741" y="8020"/>
                  </a:lnTo>
                  <a:lnTo>
                    <a:pt x="3153789" y="8181"/>
                  </a:lnTo>
                  <a:lnTo>
                    <a:pt x="3203564" y="8991"/>
                  </a:lnTo>
                  <a:lnTo>
                    <a:pt x="3251809" y="10620"/>
                  </a:lnTo>
                  <a:lnTo>
                    <a:pt x="3280058" y="11568"/>
                  </a:lnTo>
                  <a:lnTo>
                    <a:pt x="3314459" y="12227"/>
                  </a:lnTo>
                  <a:lnTo>
                    <a:pt x="3354392" y="12630"/>
                  </a:lnTo>
                  <a:lnTo>
                    <a:pt x="3399236" y="12810"/>
                  </a:lnTo>
                  <a:lnTo>
                    <a:pt x="3448368" y="12797"/>
                  </a:lnTo>
                  <a:lnTo>
                    <a:pt x="3501170" y="12626"/>
                  </a:lnTo>
                  <a:lnTo>
                    <a:pt x="3557019" y="12328"/>
                  </a:lnTo>
                  <a:lnTo>
                    <a:pt x="3615294" y="11935"/>
                  </a:lnTo>
                  <a:lnTo>
                    <a:pt x="3675374" y="11480"/>
                  </a:lnTo>
                  <a:lnTo>
                    <a:pt x="3736639" y="10995"/>
                  </a:lnTo>
                  <a:lnTo>
                    <a:pt x="3798468" y="10512"/>
                  </a:lnTo>
                  <a:lnTo>
                    <a:pt x="3860238" y="10065"/>
                  </a:lnTo>
                  <a:lnTo>
                    <a:pt x="3921330" y="9684"/>
                  </a:lnTo>
                  <a:lnTo>
                    <a:pt x="3981123" y="9403"/>
                  </a:lnTo>
                  <a:lnTo>
                    <a:pt x="4038994" y="9253"/>
                  </a:lnTo>
                  <a:lnTo>
                    <a:pt x="4094324" y="9268"/>
                  </a:lnTo>
                  <a:lnTo>
                    <a:pt x="4146491" y="9479"/>
                  </a:lnTo>
                  <a:lnTo>
                    <a:pt x="4194875" y="9919"/>
                  </a:lnTo>
                  <a:lnTo>
                    <a:pt x="4238853" y="10620"/>
                  </a:lnTo>
                  <a:lnTo>
                    <a:pt x="4239742" y="15319"/>
                  </a:lnTo>
                  <a:lnTo>
                    <a:pt x="4238345" y="15446"/>
                  </a:lnTo>
                  <a:lnTo>
                    <a:pt x="4238853" y="20145"/>
                  </a:lnTo>
                  <a:lnTo>
                    <a:pt x="4196794" y="21339"/>
                  </a:lnTo>
                  <a:lnTo>
                    <a:pt x="4155474" y="21896"/>
                  </a:lnTo>
                  <a:lnTo>
                    <a:pt x="4114337" y="21935"/>
                  </a:lnTo>
                  <a:lnTo>
                    <a:pt x="4072829" y="21575"/>
                  </a:lnTo>
                  <a:lnTo>
                    <a:pt x="4030393" y="20936"/>
                  </a:lnTo>
                  <a:lnTo>
                    <a:pt x="3986475" y="20138"/>
                  </a:lnTo>
                  <a:lnTo>
                    <a:pt x="3940520" y="19300"/>
                  </a:lnTo>
                  <a:lnTo>
                    <a:pt x="3891971" y="18542"/>
                  </a:lnTo>
                  <a:lnTo>
                    <a:pt x="3840274" y="17985"/>
                  </a:lnTo>
                  <a:lnTo>
                    <a:pt x="3784874" y="17746"/>
                  </a:lnTo>
                  <a:lnTo>
                    <a:pt x="3725215" y="17947"/>
                  </a:lnTo>
                  <a:lnTo>
                    <a:pt x="3660742" y="18707"/>
                  </a:lnTo>
                  <a:lnTo>
                    <a:pt x="3590899" y="20145"/>
                  </a:lnTo>
                  <a:lnTo>
                    <a:pt x="3519191" y="21578"/>
                  </a:lnTo>
                  <a:lnTo>
                    <a:pt x="3460060" y="22076"/>
                  </a:lnTo>
                  <a:lnTo>
                    <a:pt x="3411277" y="21842"/>
                  </a:lnTo>
                  <a:lnTo>
                    <a:pt x="3370615" y="21076"/>
                  </a:lnTo>
                  <a:lnTo>
                    <a:pt x="3335844" y="19983"/>
                  </a:lnTo>
                  <a:lnTo>
                    <a:pt x="3304736" y="18764"/>
                  </a:lnTo>
                  <a:lnTo>
                    <a:pt x="3275062" y="17621"/>
                  </a:lnTo>
                  <a:lnTo>
                    <a:pt x="3244594" y="16758"/>
                  </a:lnTo>
                  <a:lnTo>
                    <a:pt x="3211102" y="16377"/>
                  </a:lnTo>
                  <a:lnTo>
                    <a:pt x="3172358" y="16679"/>
                  </a:lnTo>
                  <a:lnTo>
                    <a:pt x="3126133" y="17867"/>
                  </a:lnTo>
                  <a:lnTo>
                    <a:pt x="3070199" y="20145"/>
                  </a:lnTo>
                  <a:lnTo>
                    <a:pt x="3001613" y="22723"/>
                  </a:lnTo>
                  <a:lnTo>
                    <a:pt x="2942163" y="23766"/>
                  </a:lnTo>
                  <a:lnTo>
                    <a:pt x="2889799" y="23633"/>
                  </a:lnTo>
                  <a:lnTo>
                    <a:pt x="2842473" y="22687"/>
                  </a:lnTo>
                  <a:lnTo>
                    <a:pt x="2798133" y="21288"/>
                  </a:lnTo>
                  <a:lnTo>
                    <a:pt x="2754731" y="19797"/>
                  </a:lnTo>
                  <a:lnTo>
                    <a:pt x="2710216" y="18577"/>
                  </a:lnTo>
                  <a:lnTo>
                    <a:pt x="2662539" y="17987"/>
                  </a:lnTo>
                  <a:lnTo>
                    <a:pt x="2609650" y="18389"/>
                  </a:lnTo>
                  <a:lnTo>
                    <a:pt x="2549499" y="20145"/>
                  </a:lnTo>
                  <a:lnTo>
                    <a:pt x="2500864" y="21828"/>
                  </a:lnTo>
                  <a:lnTo>
                    <a:pt x="2453862" y="22995"/>
                  </a:lnTo>
                  <a:lnTo>
                    <a:pt x="2407992" y="23709"/>
                  </a:lnTo>
                  <a:lnTo>
                    <a:pt x="2362754" y="24034"/>
                  </a:lnTo>
                  <a:lnTo>
                    <a:pt x="2317649" y="24036"/>
                  </a:lnTo>
                  <a:lnTo>
                    <a:pt x="2272175" y="23779"/>
                  </a:lnTo>
                  <a:lnTo>
                    <a:pt x="2225834" y="23328"/>
                  </a:lnTo>
                  <a:lnTo>
                    <a:pt x="2178124" y="22746"/>
                  </a:lnTo>
                  <a:lnTo>
                    <a:pt x="2128545" y="22099"/>
                  </a:lnTo>
                  <a:lnTo>
                    <a:pt x="2076598" y="21451"/>
                  </a:lnTo>
                  <a:lnTo>
                    <a:pt x="2021783" y="20866"/>
                  </a:lnTo>
                  <a:lnTo>
                    <a:pt x="1963598" y="20409"/>
                  </a:lnTo>
                  <a:lnTo>
                    <a:pt x="1901545" y="20145"/>
                  </a:lnTo>
                  <a:lnTo>
                    <a:pt x="1845018" y="20071"/>
                  </a:lnTo>
                  <a:lnTo>
                    <a:pt x="1793870" y="20105"/>
                  </a:lnTo>
                  <a:lnTo>
                    <a:pt x="1747034" y="20223"/>
                  </a:lnTo>
                  <a:lnTo>
                    <a:pt x="1703444" y="20400"/>
                  </a:lnTo>
                  <a:lnTo>
                    <a:pt x="1662031" y="20613"/>
                  </a:lnTo>
                  <a:lnTo>
                    <a:pt x="1621730" y="20838"/>
                  </a:lnTo>
                  <a:lnTo>
                    <a:pt x="1581473" y="21050"/>
                  </a:lnTo>
                  <a:lnTo>
                    <a:pt x="1540194" y="21225"/>
                  </a:lnTo>
                  <a:lnTo>
                    <a:pt x="1496826" y="21338"/>
                  </a:lnTo>
                  <a:lnTo>
                    <a:pt x="1450301" y="21367"/>
                  </a:lnTo>
                  <a:lnTo>
                    <a:pt x="1399553" y="21286"/>
                  </a:lnTo>
                  <a:lnTo>
                    <a:pt x="1343515" y="21071"/>
                  </a:lnTo>
                  <a:lnTo>
                    <a:pt x="1281119" y="20699"/>
                  </a:lnTo>
                  <a:lnTo>
                    <a:pt x="1211300" y="20145"/>
                  </a:lnTo>
                  <a:lnTo>
                    <a:pt x="1117916" y="19366"/>
                  </a:lnTo>
                  <a:lnTo>
                    <a:pt x="1042649" y="18840"/>
                  </a:lnTo>
                  <a:lnTo>
                    <a:pt x="982500" y="18537"/>
                  </a:lnTo>
                  <a:lnTo>
                    <a:pt x="934471" y="18426"/>
                  </a:lnTo>
                  <a:lnTo>
                    <a:pt x="895562" y="18478"/>
                  </a:lnTo>
                  <a:lnTo>
                    <a:pt x="862777" y="18664"/>
                  </a:lnTo>
                  <a:lnTo>
                    <a:pt x="833115" y="18953"/>
                  </a:lnTo>
                  <a:lnTo>
                    <a:pt x="803579" y="19316"/>
                  </a:lnTo>
                  <a:lnTo>
                    <a:pt x="771171" y="19723"/>
                  </a:lnTo>
                  <a:lnTo>
                    <a:pt x="732891" y="20145"/>
                  </a:lnTo>
                  <a:lnTo>
                    <a:pt x="698816" y="20378"/>
                  </a:lnTo>
                  <a:lnTo>
                    <a:pt x="657616" y="20491"/>
                  </a:lnTo>
                  <a:lnTo>
                    <a:pt x="610371" y="20507"/>
                  </a:lnTo>
                  <a:lnTo>
                    <a:pt x="558160" y="20445"/>
                  </a:lnTo>
                  <a:lnTo>
                    <a:pt x="502061" y="20326"/>
                  </a:lnTo>
                  <a:lnTo>
                    <a:pt x="443152" y="20172"/>
                  </a:lnTo>
                  <a:lnTo>
                    <a:pt x="382514" y="20002"/>
                  </a:lnTo>
                  <a:lnTo>
                    <a:pt x="321224" y="19838"/>
                  </a:lnTo>
                  <a:lnTo>
                    <a:pt x="260363" y="19701"/>
                  </a:lnTo>
                  <a:lnTo>
                    <a:pt x="201007" y="19612"/>
                  </a:lnTo>
                  <a:lnTo>
                    <a:pt x="144237" y="19590"/>
                  </a:lnTo>
                  <a:lnTo>
                    <a:pt x="91132" y="19658"/>
                  </a:lnTo>
                  <a:lnTo>
                    <a:pt x="42769" y="19836"/>
                  </a:lnTo>
                  <a:lnTo>
                    <a:pt x="228" y="20145"/>
                  </a:lnTo>
                  <a:lnTo>
                    <a:pt x="0" y="17986"/>
                  </a:lnTo>
                  <a:lnTo>
                    <a:pt x="736" y="13668"/>
                  </a:lnTo>
                  <a:lnTo>
                    <a:pt x="228" y="10620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95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Nodes</a:t>
            </a:r>
            <a:r>
              <a:rPr spc="180" dirty="0"/>
              <a:t> </a:t>
            </a:r>
            <a:r>
              <a:rPr dirty="0"/>
              <a:t>do</a:t>
            </a:r>
            <a:r>
              <a:rPr spc="30" dirty="0"/>
              <a:t> </a:t>
            </a:r>
            <a:r>
              <a:rPr dirty="0"/>
              <a:t>not</a:t>
            </a:r>
            <a:r>
              <a:rPr spc="80" dirty="0"/>
              <a:t> </a:t>
            </a:r>
            <a:r>
              <a:rPr dirty="0"/>
              <a:t>inherently</a:t>
            </a:r>
            <a:r>
              <a:rPr spc="200" dirty="0"/>
              <a:t> </a:t>
            </a:r>
            <a:r>
              <a:rPr dirty="0"/>
              <a:t>have</a:t>
            </a:r>
            <a:r>
              <a:rPr spc="2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position</a:t>
            </a:r>
            <a:r>
              <a:rPr spc="114" dirty="0"/>
              <a:t> </a:t>
            </a:r>
            <a:r>
              <a:rPr dirty="0"/>
              <a:t>in</a:t>
            </a:r>
            <a:r>
              <a:rPr spc="35" dirty="0"/>
              <a:t> </a:t>
            </a:r>
            <a:r>
              <a:rPr dirty="0"/>
              <a:t>a</a:t>
            </a:r>
            <a:r>
              <a:rPr spc="60" dirty="0"/>
              <a:t> </a:t>
            </a:r>
            <a:r>
              <a:rPr dirty="0"/>
              <a:t>2D</a:t>
            </a:r>
            <a:r>
              <a:rPr spc="-10" dirty="0"/>
              <a:t> </a:t>
            </a:r>
            <a:r>
              <a:rPr spc="-20" dirty="0"/>
              <a:t>plot</a:t>
            </a:r>
          </a:p>
          <a:p>
            <a:pPr marL="241300" marR="5080" indent="-228600">
              <a:lnSpc>
                <a:spcPts val="240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Layouts</a:t>
            </a:r>
            <a:r>
              <a:rPr spc="165" dirty="0"/>
              <a:t> </a:t>
            </a:r>
            <a:r>
              <a:rPr dirty="0"/>
              <a:t>use</a:t>
            </a:r>
            <a:r>
              <a:rPr spc="80" dirty="0"/>
              <a:t> </a:t>
            </a:r>
            <a:r>
              <a:rPr dirty="0"/>
              <a:t>node</a:t>
            </a:r>
            <a:r>
              <a:rPr spc="85" dirty="0"/>
              <a:t> </a:t>
            </a:r>
            <a:r>
              <a:rPr dirty="0"/>
              <a:t>and</a:t>
            </a:r>
            <a:r>
              <a:rPr spc="100" dirty="0"/>
              <a:t> </a:t>
            </a:r>
            <a:r>
              <a:rPr dirty="0"/>
              <a:t>edge</a:t>
            </a:r>
            <a:r>
              <a:rPr spc="80" dirty="0"/>
              <a:t> </a:t>
            </a:r>
            <a:r>
              <a:rPr dirty="0"/>
              <a:t>attributes</a:t>
            </a:r>
            <a:r>
              <a:rPr spc="-60" dirty="0"/>
              <a:t> </a:t>
            </a:r>
            <a:r>
              <a:rPr dirty="0"/>
              <a:t>to</a:t>
            </a:r>
            <a:r>
              <a:rPr spc="20" dirty="0"/>
              <a:t> </a:t>
            </a:r>
            <a:r>
              <a:rPr dirty="0"/>
              <a:t>produce</a:t>
            </a:r>
            <a:r>
              <a:rPr spc="160" dirty="0"/>
              <a:t> </a:t>
            </a:r>
            <a:r>
              <a:rPr spc="-20" dirty="0"/>
              <a:t>more </a:t>
            </a:r>
            <a:r>
              <a:rPr dirty="0"/>
              <a:t>meaningful</a:t>
            </a:r>
            <a:r>
              <a:rPr spc="150" dirty="0"/>
              <a:t> </a:t>
            </a:r>
            <a:r>
              <a:rPr dirty="0"/>
              <a:t>displays</a:t>
            </a:r>
            <a:r>
              <a:rPr spc="105" dirty="0"/>
              <a:t> </a:t>
            </a:r>
            <a:r>
              <a:rPr dirty="0"/>
              <a:t>of</a:t>
            </a:r>
            <a:r>
              <a:rPr spc="55" dirty="0"/>
              <a:t> </a:t>
            </a:r>
            <a:r>
              <a:rPr dirty="0"/>
              <a:t>the</a:t>
            </a:r>
            <a:r>
              <a:rPr spc="90" dirty="0"/>
              <a:t> </a:t>
            </a:r>
            <a:r>
              <a:rPr spc="-10" dirty="0"/>
              <a:t>network</a:t>
            </a:r>
          </a:p>
          <a:p>
            <a:pPr marL="241300" marR="64769" indent="-228600">
              <a:lnSpc>
                <a:spcPts val="23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In</a:t>
            </a:r>
            <a:r>
              <a:rPr spc="15" dirty="0"/>
              <a:t> </a:t>
            </a:r>
            <a:r>
              <a:rPr dirty="0"/>
              <a:t>the</a:t>
            </a:r>
            <a:r>
              <a:rPr spc="65" dirty="0"/>
              <a:t> </a:t>
            </a:r>
            <a:r>
              <a:rPr b="1" dirty="0">
                <a:latin typeface="Calibri"/>
                <a:cs typeface="Calibri"/>
              </a:rPr>
              <a:t>Layout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dirty="0"/>
              <a:t>menu,</a:t>
            </a:r>
            <a:r>
              <a:rPr spc="155" dirty="0"/>
              <a:t> </a:t>
            </a:r>
            <a:r>
              <a:rPr dirty="0"/>
              <a:t>select</a:t>
            </a:r>
            <a:r>
              <a:rPr spc="120" dirty="0"/>
              <a:t> </a:t>
            </a:r>
            <a:r>
              <a:rPr dirty="0"/>
              <a:t>the</a:t>
            </a:r>
            <a:r>
              <a:rPr spc="90" dirty="0"/>
              <a:t> </a:t>
            </a:r>
            <a:r>
              <a:rPr b="1" dirty="0">
                <a:latin typeface="Calibri"/>
                <a:cs typeface="Calibri"/>
              </a:rPr>
              <a:t>Force</a:t>
            </a:r>
            <a:r>
              <a:rPr b="1" spc="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Atlas</a:t>
            </a:r>
            <a:r>
              <a:rPr b="1" spc="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2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spc="-10" dirty="0"/>
              <a:t>algorithm </a:t>
            </a:r>
            <a:r>
              <a:rPr dirty="0"/>
              <a:t>from</a:t>
            </a:r>
            <a:r>
              <a:rPr spc="45" dirty="0"/>
              <a:t> </a:t>
            </a:r>
            <a:r>
              <a:rPr dirty="0"/>
              <a:t>the</a:t>
            </a:r>
            <a:r>
              <a:rPr spc="105" dirty="0"/>
              <a:t> </a:t>
            </a:r>
            <a:r>
              <a:rPr dirty="0"/>
              <a:t>dropdown</a:t>
            </a:r>
            <a:r>
              <a:rPr spc="114" dirty="0"/>
              <a:t> </a:t>
            </a:r>
            <a:r>
              <a:rPr dirty="0"/>
              <a:t>list</a:t>
            </a:r>
            <a:r>
              <a:rPr spc="5" dirty="0"/>
              <a:t> </a:t>
            </a:r>
            <a:r>
              <a:rPr dirty="0"/>
              <a:t>and</a:t>
            </a:r>
            <a:r>
              <a:rPr spc="114" dirty="0"/>
              <a:t> </a:t>
            </a:r>
            <a:r>
              <a:rPr dirty="0"/>
              <a:t>click</a:t>
            </a:r>
            <a:r>
              <a:rPr spc="50" dirty="0"/>
              <a:t> </a:t>
            </a:r>
            <a:r>
              <a:rPr dirty="0"/>
              <a:t>on</a:t>
            </a:r>
            <a:r>
              <a:rPr spc="5" dirty="0"/>
              <a:t> </a:t>
            </a:r>
            <a:r>
              <a:rPr b="1" spc="-25" dirty="0">
                <a:latin typeface="Calibri"/>
                <a:cs typeface="Calibri"/>
              </a:rPr>
              <a:t>Run</a:t>
            </a:r>
          </a:p>
          <a:p>
            <a:pPr marL="240665" indent="-227965">
              <a:lnSpc>
                <a:spcPts val="2490"/>
              </a:lnSpc>
              <a:spcBef>
                <a:spcPts val="765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Click</a:t>
            </a:r>
            <a:r>
              <a:rPr spc="50" dirty="0"/>
              <a:t> </a:t>
            </a:r>
            <a:r>
              <a:rPr dirty="0"/>
              <a:t>on</a:t>
            </a:r>
            <a:r>
              <a:rPr spc="114" dirty="0"/>
              <a:t> </a:t>
            </a:r>
            <a:r>
              <a:rPr b="1" dirty="0">
                <a:latin typeface="Calibri"/>
                <a:cs typeface="Calibri"/>
              </a:rPr>
              <a:t>Stop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pause</a:t>
            </a:r>
            <a:r>
              <a:rPr spc="180" dirty="0"/>
              <a:t> </a:t>
            </a:r>
            <a:r>
              <a:rPr dirty="0"/>
              <a:t>the</a:t>
            </a:r>
            <a:r>
              <a:rPr spc="25" dirty="0"/>
              <a:t> </a:t>
            </a:r>
            <a:r>
              <a:rPr dirty="0"/>
              <a:t>algorithm</a:t>
            </a:r>
            <a:r>
              <a:rPr spc="45" dirty="0"/>
              <a:t> </a:t>
            </a:r>
            <a:r>
              <a:rPr dirty="0"/>
              <a:t>as</a:t>
            </a:r>
            <a:r>
              <a:rPr spc="110" dirty="0"/>
              <a:t> </a:t>
            </a:r>
            <a:r>
              <a:rPr dirty="0"/>
              <a:t>it</a:t>
            </a:r>
            <a:r>
              <a:rPr spc="5" dirty="0"/>
              <a:t> </a:t>
            </a:r>
            <a:r>
              <a:rPr dirty="0"/>
              <a:t>may</a:t>
            </a:r>
            <a:r>
              <a:rPr spc="125" dirty="0"/>
              <a:t> </a:t>
            </a:r>
            <a:r>
              <a:rPr spc="-25" dirty="0"/>
              <a:t>not</a:t>
            </a:r>
          </a:p>
          <a:p>
            <a:pPr marL="241300">
              <a:lnSpc>
                <a:spcPts val="2490"/>
              </a:lnSpc>
            </a:pPr>
            <a:r>
              <a:rPr dirty="0"/>
              <a:t>converge</a:t>
            </a:r>
            <a:r>
              <a:rPr spc="80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a</a:t>
            </a:r>
            <a:r>
              <a:rPr spc="55" dirty="0"/>
              <a:t> </a:t>
            </a:r>
            <a:r>
              <a:rPr spc="-10" dirty="0"/>
              <a:t>solution</a:t>
            </a:r>
          </a:p>
          <a:p>
            <a:pPr marL="241300" marR="152400" indent="-228600">
              <a:lnSpc>
                <a:spcPts val="241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Repeat</a:t>
            </a:r>
            <a:r>
              <a:rPr spc="155" dirty="0"/>
              <a:t> </a:t>
            </a:r>
            <a:r>
              <a:rPr dirty="0"/>
              <a:t>it</a:t>
            </a:r>
            <a:r>
              <a:rPr spc="80" dirty="0"/>
              <a:t> </a:t>
            </a:r>
            <a:r>
              <a:rPr dirty="0"/>
              <a:t>but</a:t>
            </a:r>
            <a:r>
              <a:rPr spc="80" dirty="0"/>
              <a:t> </a:t>
            </a:r>
            <a:r>
              <a:rPr dirty="0"/>
              <a:t>now</a:t>
            </a:r>
            <a:r>
              <a:rPr spc="75" dirty="0"/>
              <a:t> </a:t>
            </a:r>
            <a:r>
              <a:rPr dirty="0"/>
              <a:t>set</a:t>
            </a:r>
            <a:r>
              <a:rPr spc="16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b="1" dirty="0">
                <a:latin typeface="Calibri"/>
                <a:cs typeface="Calibri"/>
              </a:rPr>
              <a:t>Scaling</a:t>
            </a:r>
            <a:r>
              <a:rPr b="1" spc="80" dirty="0">
                <a:latin typeface="Calibri"/>
                <a:cs typeface="Calibri"/>
              </a:rPr>
              <a:t> </a:t>
            </a:r>
            <a:r>
              <a:rPr dirty="0"/>
              <a:t>attribute</a:t>
            </a:r>
            <a:r>
              <a:rPr spc="-60" dirty="0"/>
              <a:t> </a:t>
            </a:r>
            <a:r>
              <a:rPr dirty="0"/>
              <a:t>to</a:t>
            </a:r>
            <a:r>
              <a:rPr spc="30" dirty="0"/>
              <a:t> </a:t>
            </a:r>
            <a:r>
              <a:rPr dirty="0"/>
              <a:t>100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select</a:t>
            </a:r>
            <a:r>
              <a:rPr spc="185" dirty="0"/>
              <a:t> </a:t>
            </a:r>
            <a:r>
              <a:rPr dirty="0"/>
              <a:t>the</a:t>
            </a:r>
            <a:r>
              <a:rPr spc="110" dirty="0"/>
              <a:t> </a:t>
            </a:r>
            <a:r>
              <a:rPr b="1" dirty="0">
                <a:latin typeface="Calibri"/>
                <a:cs typeface="Calibri"/>
              </a:rPr>
              <a:t>Prevent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Overlap</a:t>
            </a:r>
            <a:r>
              <a:rPr b="1" spc="120" dirty="0">
                <a:latin typeface="Calibri"/>
                <a:cs typeface="Calibri"/>
              </a:rPr>
              <a:t> </a:t>
            </a:r>
            <a:r>
              <a:rPr spc="-10" dirty="0"/>
              <a:t>option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7250" y="333375"/>
            <a:ext cx="2491244" cy="3429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1975" y="4149873"/>
            <a:ext cx="2783872" cy="24147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5860"/>
              </a:lnSpc>
              <a:spcBef>
                <a:spcPts val="820"/>
              </a:spcBef>
            </a:pPr>
            <a:r>
              <a:rPr dirty="0"/>
              <a:t>Filtering</a:t>
            </a:r>
            <a:r>
              <a:rPr spc="-114" dirty="0"/>
              <a:t> </a:t>
            </a:r>
            <a:r>
              <a:rPr dirty="0"/>
              <a:t>nodes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spc="-10" dirty="0"/>
              <a:t>edges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1133" y="2369042"/>
            <a:ext cx="4281170" cy="65405"/>
            <a:chOff x="741133" y="2369042"/>
            <a:chExt cx="4281170" cy="65405"/>
          </a:xfrm>
        </p:grpSpPr>
        <p:sp>
          <p:nvSpPr>
            <p:cNvPr id="4" name="object 4"/>
            <p:cNvSpPr/>
            <p:nvPr/>
          </p:nvSpPr>
          <p:spPr>
            <a:xfrm>
              <a:off x="761602" y="2393085"/>
              <a:ext cx="4239260" cy="25400"/>
            </a:xfrm>
            <a:custGeom>
              <a:avLst/>
              <a:gdLst/>
              <a:ahLst/>
              <a:cxnLst/>
              <a:rect l="l" t="t" r="r" b="b"/>
              <a:pathLst>
                <a:path w="4239260" h="25400">
                  <a:moveTo>
                    <a:pt x="2870795" y="11470"/>
                  </a:moveTo>
                  <a:lnTo>
                    <a:pt x="2036350" y="11470"/>
                  </a:lnTo>
                  <a:lnTo>
                    <a:pt x="2082518" y="12126"/>
                  </a:lnTo>
                  <a:lnTo>
                    <a:pt x="2139808" y="13811"/>
                  </a:lnTo>
                  <a:lnTo>
                    <a:pt x="2331642" y="21717"/>
                  </a:lnTo>
                  <a:lnTo>
                    <a:pt x="2431850" y="24470"/>
                  </a:lnTo>
                  <a:lnTo>
                    <a:pt x="2519224" y="25336"/>
                  </a:lnTo>
                  <a:lnTo>
                    <a:pt x="2601787" y="24656"/>
                  </a:lnTo>
                  <a:lnTo>
                    <a:pt x="3021019" y="14352"/>
                  </a:lnTo>
                  <a:lnTo>
                    <a:pt x="3772176" y="13684"/>
                  </a:lnTo>
                  <a:lnTo>
                    <a:pt x="3786483" y="13394"/>
                  </a:lnTo>
                  <a:lnTo>
                    <a:pt x="3763807" y="13394"/>
                  </a:lnTo>
                  <a:lnTo>
                    <a:pt x="3651640" y="12394"/>
                  </a:lnTo>
                  <a:lnTo>
                    <a:pt x="3610979" y="11594"/>
                  </a:lnTo>
                  <a:lnTo>
                    <a:pt x="2880673" y="11594"/>
                  </a:lnTo>
                  <a:lnTo>
                    <a:pt x="2870795" y="11470"/>
                  </a:lnTo>
                  <a:close/>
                </a:path>
                <a:path w="4239260" h="25400">
                  <a:moveTo>
                    <a:pt x="807395" y="953"/>
                  </a:moveTo>
                  <a:lnTo>
                    <a:pt x="764196" y="1057"/>
                  </a:lnTo>
                  <a:lnTo>
                    <a:pt x="716954" y="1767"/>
                  </a:lnTo>
                  <a:lnTo>
                    <a:pt x="383055" y="11018"/>
                  </a:lnTo>
                  <a:lnTo>
                    <a:pt x="342643" y="11863"/>
                  </a:lnTo>
                  <a:lnTo>
                    <a:pt x="372188" y="12431"/>
                  </a:lnTo>
                  <a:lnTo>
                    <a:pt x="447453" y="14353"/>
                  </a:lnTo>
                  <a:lnTo>
                    <a:pt x="642907" y="20278"/>
                  </a:lnTo>
                  <a:lnTo>
                    <a:pt x="738515" y="21492"/>
                  </a:lnTo>
                  <a:lnTo>
                    <a:pt x="1286514" y="14352"/>
                  </a:lnTo>
                  <a:lnTo>
                    <a:pt x="1697939" y="13294"/>
                  </a:lnTo>
                  <a:lnTo>
                    <a:pt x="1652611" y="12786"/>
                  </a:lnTo>
                  <a:lnTo>
                    <a:pt x="1607182" y="11659"/>
                  </a:lnTo>
                  <a:lnTo>
                    <a:pt x="1563058" y="9833"/>
                  </a:lnTo>
                  <a:lnTo>
                    <a:pt x="1557704" y="9506"/>
                  </a:lnTo>
                  <a:lnTo>
                    <a:pt x="1108693" y="9506"/>
                  </a:lnTo>
                  <a:lnTo>
                    <a:pt x="1054613" y="9076"/>
                  </a:lnTo>
                  <a:lnTo>
                    <a:pt x="999506" y="7214"/>
                  </a:lnTo>
                  <a:lnTo>
                    <a:pt x="893612" y="2685"/>
                  </a:lnTo>
                  <a:lnTo>
                    <a:pt x="849538" y="1485"/>
                  </a:lnTo>
                  <a:lnTo>
                    <a:pt x="807395" y="953"/>
                  </a:lnTo>
                  <a:close/>
                </a:path>
                <a:path w="4239260" h="25400">
                  <a:moveTo>
                    <a:pt x="1697939" y="13294"/>
                  </a:moveTo>
                  <a:lnTo>
                    <a:pt x="1441144" y="13294"/>
                  </a:lnTo>
                  <a:lnTo>
                    <a:pt x="1612863" y="14353"/>
                  </a:lnTo>
                  <a:lnTo>
                    <a:pt x="1784370" y="17716"/>
                  </a:lnTo>
                  <a:lnTo>
                    <a:pt x="1826467" y="17806"/>
                  </a:lnTo>
                  <a:lnTo>
                    <a:pt x="1860820" y="17221"/>
                  </a:lnTo>
                  <a:lnTo>
                    <a:pt x="1889785" y="16174"/>
                  </a:lnTo>
                  <a:lnTo>
                    <a:pt x="1946181" y="13326"/>
                  </a:lnTo>
                  <a:lnTo>
                    <a:pt x="1747520" y="13326"/>
                  </a:lnTo>
                  <a:lnTo>
                    <a:pt x="1699379" y="13310"/>
                  </a:lnTo>
                  <a:lnTo>
                    <a:pt x="1697939" y="13294"/>
                  </a:lnTo>
                  <a:close/>
                </a:path>
                <a:path w="4239260" h="25400">
                  <a:moveTo>
                    <a:pt x="3772176" y="13684"/>
                  </a:moveTo>
                  <a:lnTo>
                    <a:pt x="3126994" y="13684"/>
                  </a:lnTo>
                  <a:lnTo>
                    <a:pt x="3238550" y="14353"/>
                  </a:lnTo>
                  <a:lnTo>
                    <a:pt x="3493237" y="17119"/>
                  </a:lnTo>
                  <a:lnTo>
                    <a:pt x="3738744" y="14352"/>
                  </a:lnTo>
                  <a:lnTo>
                    <a:pt x="3772176" y="13684"/>
                  </a:lnTo>
                  <a:close/>
                </a:path>
                <a:path w="4239260" h="25400">
                  <a:moveTo>
                    <a:pt x="397" y="7214"/>
                  </a:moveTo>
                  <a:lnTo>
                    <a:pt x="119" y="9833"/>
                  </a:lnTo>
                  <a:lnTo>
                    <a:pt x="0" y="11594"/>
                  </a:lnTo>
                  <a:lnTo>
                    <a:pt x="1144" y="12786"/>
                  </a:lnTo>
                  <a:lnTo>
                    <a:pt x="1134" y="12929"/>
                  </a:lnTo>
                  <a:lnTo>
                    <a:pt x="397" y="16739"/>
                  </a:lnTo>
                  <a:lnTo>
                    <a:pt x="37246" y="14736"/>
                  </a:lnTo>
                  <a:lnTo>
                    <a:pt x="76061" y="13093"/>
                  </a:lnTo>
                  <a:lnTo>
                    <a:pt x="111555" y="12018"/>
                  </a:lnTo>
                  <a:lnTo>
                    <a:pt x="85245" y="11274"/>
                  </a:lnTo>
                  <a:lnTo>
                    <a:pt x="42985" y="9521"/>
                  </a:lnTo>
                  <a:lnTo>
                    <a:pt x="397" y="7214"/>
                  </a:lnTo>
                  <a:close/>
                </a:path>
                <a:path w="4239260" h="25400">
                  <a:moveTo>
                    <a:pt x="4239022" y="7214"/>
                  </a:moveTo>
                  <a:lnTo>
                    <a:pt x="4023751" y="10634"/>
                  </a:lnTo>
                  <a:lnTo>
                    <a:pt x="4088523" y="11278"/>
                  </a:lnTo>
                  <a:lnTo>
                    <a:pt x="4137582" y="12431"/>
                  </a:lnTo>
                  <a:lnTo>
                    <a:pt x="4187682" y="14225"/>
                  </a:lnTo>
                  <a:lnTo>
                    <a:pt x="4239022" y="16739"/>
                  </a:lnTo>
                  <a:lnTo>
                    <a:pt x="4238895" y="13310"/>
                  </a:lnTo>
                  <a:lnTo>
                    <a:pt x="4238535" y="10551"/>
                  </a:lnTo>
                  <a:lnTo>
                    <a:pt x="4238655" y="9506"/>
                  </a:lnTo>
                  <a:lnTo>
                    <a:pt x="4239022" y="7214"/>
                  </a:lnTo>
                  <a:close/>
                </a:path>
                <a:path w="4239260" h="25400">
                  <a:moveTo>
                    <a:pt x="3787693" y="13370"/>
                  </a:moveTo>
                  <a:lnTo>
                    <a:pt x="3763807" y="13394"/>
                  </a:lnTo>
                  <a:lnTo>
                    <a:pt x="3786483" y="13394"/>
                  </a:lnTo>
                  <a:lnTo>
                    <a:pt x="3787693" y="13370"/>
                  </a:lnTo>
                  <a:close/>
                </a:path>
                <a:path w="4239260" h="25400">
                  <a:moveTo>
                    <a:pt x="3992022" y="10551"/>
                  </a:moveTo>
                  <a:lnTo>
                    <a:pt x="3896141" y="11394"/>
                  </a:lnTo>
                  <a:lnTo>
                    <a:pt x="3835687" y="12431"/>
                  </a:lnTo>
                  <a:lnTo>
                    <a:pt x="3787693" y="13370"/>
                  </a:lnTo>
                  <a:lnTo>
                    <a:pt x="3919422" y="12394"/>
                  </a:lnTo>
                  <a:lnTo>
                    <a:pt x="3988628" y="11276"/>
                  </a:lnTo>
                  <a:lnTo>
                    <a:pt x="4023751" y="10634"/>
                  </a:lnTo>
                  <a:lnTo>
                    <a:pt x="3992022" y="10551"/>
                  </a:lnTo>
                  <a:close/>
                </a:path>
                <a:path w="4239260" h="25400">
                  <a:moveTo>
                    <a:pt x="209617" y="10643"/>
                  </a:moveTo>
                  <a:lnTo>
                    <a:pt x="161716" y="11015"/>
                  </a:lnTo>
                  <a:lnTo>
                    <a:pt x="117374" y="11842"/>
                  </a:lnTo>
                  <a:lnTo>
                    <a:pt x="111555" y="12018"/>
                  </a:lnTo>
                  <a:lnTo>
                    <a:pt x="128091" y="12486"/>
                  </a:lnTo>
                  <a:lnTo>
                    <a:pt x="172434" y="13176"/>
                  </a:lnTo>
                  <a:lnTo>
                    <a:pt x="219189" y="13357"/>
                  </a:lnTo>
                  <a:lnTo>
                    <a:pt x="314477" y="12394"/>
                  </a:lnTo>
                  <a:lnTo>
                    <a:pt x="342643" y="11863"/>
                  </a:lnTo>
                  <a:lnTo>
                    <a:pt x="261608" y="10759"/>
                  </a:lnTo>
                  <a:lnTo>
                    <a:pt x="209617" y="10643"/>
                  </a:lnTo>
                  <a:close/>
                </a:path>
                <a:path w="4239260" h="25400">
                  <a:moveTo>
                    <a:pt x="2556870" y="0"/>
                  </a:moveTo>
                  <a:lnTo>
                    <a:pt x="2506460" y="302"/>
                  </a:lnTo>
                  <a:lnTo>
                    <a:pt x="1893994" y="11394"/>
                  </a:lnTo>
                  <a:lnTo>
                    <a:pt x="1835135" y="12395"/>
                  </a:lnTo>
                  <a:lnTo>
                    <a:pt x="1747520" y="13326"/>
                  </a:lnTo>
                  <a:lnTo>
                    <a:pt x="1946181" y="13326"/>
                  </a:lnTo>
                  <a:lnTo>
                    <a:pt x="1967943" y="12394"/>
                  </a:lnTo>
                  <a:lnTo>
                    <a:pt x="1998944" y="11630"/>
                  </a:lnTo>
                  <a:lnTo>
                    <a:pt x="2870795" y="11470"/>
                  </a:lnTo>
                  <a:lnTo>
                    <a:pt x="2843348" y="11126"/>
                  </a:lnTo>
                  <a:lnTo>
                    <a:pt x="2807757" y="9726"/>
                  </a:lnTo>
                  <a:lnTo>
                    <a:pt x="2736069" y="4292"/>
                  </a:lnTo>
                  <a:lnTo>
                    <a:pt x="2695261" y="2204"/>
                  </a:lnTo>
                  <a:lnTo>
                    <a:pt x="2651584" y="856"/>
                  </a:lnTo>
                  <a:lnTo>
                    <a:pt x="2605349" y="153"/>
                  </a:lnTo>
                  <a:lnTo>
                    <a:pt x="2556870" y="0"/>
                  </a:lnTo>
                  <a:close/>
                </a:path>
                <a:path w="4239260" h="25400">
                  <a:moveTo>
                    <a:pt x="3266130" y="3603"/>
                  </a:moveTo>
                  <a:lnTo>
                    <a:pt x="3207601" y="4048"/>
                  </a:lnTo>
                  <a:lnTo>
                    <a:pt x="2919935" y="11313"/>
                  </a:lnTo>
                  <a:lnTo>
                    <a:pt x="2880673" y="11594"/>
                  </a:lnTo>
                  <a:lnTo>
                    <a:pt x="3610979" y="11594"/>
                  </a:lnTo>
                  <a:lnTo>
                    <a:pt x="3594690" y="11274"/>
                  </a:lnTo>
                  <a:lnTo>
                    <a:pt x="3584442" y="11015"/>
                  </a:lnTo>
                  <a:lnTo>
                    <a:pt x="3394096" y="5004"/>
                  </a:lnTo>
                  <a:lnTo>
                    <a:pt x="3328227" y="3861"/>
                  </a:lnTo>
                  <a:lnTo>
                    <a:pt x="3266130" y="3603"/>
                  </a:lnTo>
                  <a:close/>
                </a:path>
                <a:path w="4239260" h="25400">
                  <a:moveTo>
                    <a:pt x="1419004" y="3398"/>
                  </a:moveTo>
                  <a:lnTo>
                    <a:pt x="1368314" y="3541"/>
                  </a:lnTo>
                  <a:lnTo>
                    <a:pt x="1161879" y="8886"/>
                  </a:lnTo>
                  <a:lnTo>
                    <a:pt x="1108693" y="9506"/>
                  </a:lnTo>
                  <a:lnTo>
                    <a:pt x="1557704" y="9506"/>
                  </a:lnTo>
                  <a:lnTo>
                    <a:pt x="1469591" y="4495"/>
                  </a:lnTo>
                  <a:lnTo>
                    <a:pt x="1419004" y="339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771" y="2389679"/>
              <a:ext cx="4239895" cy="24130"/>
            </a:xfrm>
            <a:custGeom>
              <a:avLst/>
              <a:gdLst/>
              <a:ahLst/>
              <a:cxnLst/>
              <a:rect l="l" t="t" r="r" b="b"/>
              <a:pathLst>
                <a:path w="4239895" h="24130">
                  <a:moveTo>
                    <a:pt x="228" y="10620"/>
                  </a:moveTo>
                  <a:lnTo>
                    <a:pt x="67130" y="7434"/>
                  </a:lnTo>
                  <a:lnTo>
                    <a:pt x="126818" y="5132"/>
                  </a:lnTo>
                  <a:lnTo>
                    <a:pt x="180911" y="3677"/>
                  </a:lnTo>
                  <a:lnTo>
                    <a:pt x="231027" y="3031"/>
                  </a:lnTo>
                  <a:lnTo>
                    <a:pt x="278784" y="3157"/>
                  </a:lnTo>
                  <a:lnTo>
                    <a:pt x="325801" y="4016"/>
                  </a:lnTo>
                  <a:lnTo>
                    <a:pt x="373694" y="5571"/>
                  </a:lnTo>
                  <a:lnTo>
                    <a:pt x="424083" y="7785"/>
                  </a:lnTo>
                  <a:lnTo>
                    <a:pt x="478586" y="10620"/>
                  </a:lnTo>
                  <a:lnTo>
                    <a:pt x="535924" y="12731"/>
                  </a:lnTo>
                  <a:lnTo>
                    <a:pt x="593425" y="13137"/>
                  </a:lnTo>
                  <a:lnTo>
                    <a:pt x="650571" y="12341"/>
                  </a:lnTo>
                  <a:lnTo>
                    <a:pt x="706842" y="10850"/>
                  </a:lnTo>
                  <a:lnTo>
                    <a:pt x="761721" y="9167"/>
                  </a:lnTo>
                  <a:lnTo>
                    <a:pt x="814687" y="7798"/>
                  </a:lnTo>
                  <a:lnTo>
                    <a:pt x="865221" y="7247"/>
                  </a:lnTo>
                  <a:lnTo>
                    <a:pt x="912805" y="8019"/>
                  </a:lnTo>
                  <a:lnTo>
                    <a:pt x="956919" y="10620"/>
                  </a:lnTo>
                  <a:lnTo>
                    <a:pt x="993622" y="13405"/>
                  </a:lnTo>
                  <a:lnTo>
                    <a:pt x="1034402" y="15716"/>
                  </a:lnTo>
                  <a:lnTo>
                    <a:pt x="1078867" y="17524"/>
                  </a:lnTo>
                  <a:lnTo>
                    <a:pt x="1126624" y="18803"/>
                  </a:lnTo>
                  <a:lnTo>
                    <a:pt x="1177278" y="19525"/>
                  </a:lnTo>
                  <a:lnTo>
                    <a:pt x="1230437" y="19663"/>
                  </a:lnTo>
                  <a:lnTo>
                    <a:pt x="1285708" y="19188"/>
                  </a:lnTo>
                  <a:lnTo>
                    <a:pt x="1342696" y="18074"/>
                  </a:lnTo>
                  <a:lnTo>
                    <a:pt x="1401009" y="16293"/>
                  </a:lnTo>
                  <a:lnTo>
                    <a:pt x="1460254" y="13817"/>
                  </a:lnTo>
                  <a:lnTo>
                    <a:pt x="1520037" y="10620"/>
                  </a:lnTo>
                  <a:lnTo>
                    <a:pt x="1567254" y="7986"/>
                  </a:lnTo>
                  <a:lnTo>
                    <a:pt x="1614749" y="5701"/>
                  </a:lnTo>
                  <a:lnTo>
                    <a:pt x="1662535" y="3779"/>
                  </a:lnTo>
                  <a:lnTo>
                    <a:pt x="1710622" y="2233"/>
                  </a:lnTo>
                  <a:lnTo>
                    <a:pt x="1759019" y="1079"/>
                  </a:lnTo>
                  <a:lnTo>
                    <a:pt x="1807740" y="330"/>
                  </a:lnTo>
                  <a:lnTo>
                    <a:pt x="1856793" y="0"/>
                  </a:lnTo>
                  <a:lnTo>
                    <a:pt x="1906191" y="103"/>
                  </a:lnTo>
                  <a:lnTo>
                    <a:pt x="1955944" y="654"/>
                  </a:lnTo>
                  <a:lnTo>
                    <a:pt x="2006062" y="1667"/>
                  </a:lnTo>
                  <a:lnTo>
                    <a:pt x="2056557" y="3156"/>
                  </a:lnTo>
                  <a:lnTo>
                    <a:pt x="2107439" y="5135"/>
                  </a:lnTo>
                  <a:lnTo>
                    <a:pt x="2158720" y="7618"/>
                  </a:lnTo>
                  <a:lnTo>
                    <a:pt x="2210409" y="10620"/>
                  </a:lnTo>
                  <a:lnTo>
                    <a:pt x="2279115" y="14255"/>
                  </a:lnTo>
                  <a:lnTo>
                    <a:pt x="2340762" y="16228"/>
                  </a:lnTo>
                  <a:lnTo>
                    <a:pt x="2396610" y="16861"/>
                  </a:lnTo>
                  <a:lnTo>
                    <a:pt x="2447919" y="16472"/>
                  </a:lnTo>
                  <a:lnTo>
                    <a:pt x="2495953" y="15382"/>
                  </a:lnTo>
                  <a:lnTo>
                    <a:pt x="2541971" y="13912"/>
                  </a:lnTo>
                  <a:lnTo>
                    <a:pt x="2587234" y="12380"/>
                  </a:lnTo>
                  <a:lnTo>
                    <a:pt x="2633004" y="11108"/>
                  </a:lnTo>
                  <a:lnTo>
                    <a:pt x="2680542" y="10414"/>
                  </a:lnTo>
                  <a:lnTo>
                    <a:pt x="2731109" y="10620"/>
                  </a:lnTo>
                  <a:lnTo>
                    <a:pt x="2783949" y="11049"/>
                  </a:lnTo>
                  <a:lnTo>
                    <a:pt x="2837297" y="10925"/>
                  </a:lnTo>
                  <a:lnTo>
                    <a:pt x="2890898" y="10420"/>
                  </a:lnTo>
                  <a:lnTo>
                    <a:pt x="2944498" y="9705"/>
                  </a:lnTo>
                  <a:lnTo>
                    <a:pt x="2997841" y="8953"/>
                  </a:lnTo>
                  <a:lnTo>
                    <a:pt x="3050674" y="8334"/>
                  </a:lnTo>
                  <a:lnTo>
                    <a:pt x="3102741" y="8020"/>
                  </a:lnTo>
                  <a:lnTo>
                    <a:pt x="3153789" y="8181"/>
                  </a:lnTo>
                  <a:lnTo>
                    <a:pt x="3203564" y="8991"/>
                  </a:lnTo>
                  <a:lnTo>
                    <a:pt x="3251809" y="10620"/>
                  </a:lnTo>
                  <a:lnTo>
                    <a:pt x="3280058" y="11568"/>
                  </a:lnTo>
                  <a:lnTo>
                    <a:pt x="3314459" y="12227"/>
                  </a:lnTo>
                  <a:lnTo>
                    <a:pt x="3354392" y="12630"/>
                  </a:lnTo>
                  <a:lnTo>
                    <a:pt x="3399236" y="12810"/>
                  </a:lnTo>
                  <a:lnTo>
                    <a:pt x="3448368" y="12797"/>
                  </a:lnTo>
                  <a:lnTo>
                    <a:pt x="3501170" y="12626"/>
                  </a:lnTo>
                  <a:lnTo>
                    <a:pt x="3557019" y="12328"/>
                  </a:lnTo>
                  <a:lnTo>
                    <a:pt x="3615294" y="11935"/>
                  </a:lnTo>
                  <a:lnTo>
                    <a:pt x="3675374" y="11480"/>
                  </a:lnTo>
                  <a:lnTo>
                    <a:pt x="3736639" y="10995"/>
                  </a:lnTo>
                  <a:lnTo>
                    <a:pt x="3798468" y="10512"/>
                  </a:lnTo>
                  <a:lnTo>
                    <a:pt x="3860238" y="10065"/>
                  </a:lnTo>
                  <a:lnTo>
                    <a:pt x="3921330" y="9684"/>
                  </a:lnTo>
                  <a:lnTo>
                    <a:pt x="3981123" y="9403"/>
                  </a:lnTo>
                  <a:lnTo>
                    <a:pt x="4038994" y="9253"/>
                  </a:lnTo>
                  <a:lnTo>
                    <a:pt x="4094324" y="9268"/>
                  </a:lnTo>
                  <a:lnTo>
                    <a:pt x="4146491" y="9479"/>
                  </a:lnTo>
                  <a:lnTo>
                    <a:pt x="4194875" y="9919"/>
                  </a:lnTo>
                  <a:lnTo>
                    <a:pt x="4238853" y="10620"/>
                  </a:lnTo>
                  <a:lnTo>
                    <a:pt x="4239742" y="15319"/>
                  </a:lnTo>
                  <a:lnTo>
                    <a:pt x="4238345" y="15446"/>
                  </a:lnTo>
                  <a:lnTo>
                    <a:pt x="4238853" y="20145"/>
                  </a:lnTo>
                  <a:lnTo>
                    <a:pt x="4196794" y="21339"/>
                  </a:lnTo>
                  <a:lnTo>
                    <a:pt x="4155474" y="21896"/>
                  </a:lnTo>
                  <a:lnTo>
                    <a:pt x="4114337" y="21935"/>
                  </a:lnTo>
                  <a:lnTo>
                    <a:pt x="4072829" y="21575"/>
                  </a:lnTo>
                  <a:lnTo>
                    <a:pt x="4030393" y="20936"/>
                  </a:lnTo>
                  <a:lnTo>
                    <a:pt x="3986475" y="20138"/>
                  </a:lnTo>
                  <a:lnTo>
                    <a:pt x="3940520" y="19300"/>
                  </a:lnTo>
                  <a:lnTo>
                    <a:pt x="3891971" y="18542"/>
                  </a:lnTo>
                  <a:lnTo>
                    <a:pt x="3840274" y="17985"/>
                  </a:lnTo>
                  <a:lnTo>
                    <a:pt x="3784874" y="17746"/>
                  </a:lnTo>
                  <a:lnTo>
                    <a:pt x="3725215" y="17947"/>
                  </a:lnTo>
                  <a:lnTo>
                    <a:pt x="3660742" y="18707"/>
                  </a:lnTo>
                  <a:lnTo>
                    <a:pt x="3590899" y="20145"/>
                  </a:lnTo>
                  <a:lnTo>
                    <a:pt x="3519191" y="21578"/>
                  </a:lnTo>
                  <a:lnTo>
                    <a:pt x="3460060" y="22076"/>
                  </a:lnTo>
                  <a:lnTo>
                    <a:pt x="3411277" y="21842"/>
                  </a:lnTo>
                  <a:lnTo>
                    <a:pt x="3370615" y="21076"/>
                  </a:lnTo>
                  <a:lnTo>
                    <a:pt x="3335844" y="19983"/>
                  </a:lnTo>
                  <a:lnTo>
                    <a:pt x="3304736" y="18764"/>
                  </a:lnTo>
                  <a:lnTo>
                    <a:pt x="3275062" y="17621"/>
                  </a:lnTo>
                  <a:lnTo>
                    <a:pt x="3244594" y="16758"/>
                  </a:lnTo>
                  <a:lnTo>
                    <a:pt x="3211102" y="16377"/>
                  </a:lnTo>
                  <a:lnTo>
                    <a:pt x="3172358" y="16679"/>
                  </a:lnTo>
                  <a:lnTo>
                    <a:pt x="3126133" y="17867"/>
                  </a:lnTo>
                  <a:lnTo>
                    <a:pt x="3070199" y="20145"/>
                  </a:lnTo>
                  <a:lnTo>
                    <a:pt x="3001613" y="22723"/>
                  </a:lnTo>
                  <a:lnTo>
                    <a:pt x="2942163" y="23766"/>
                  </a:lnTo>
                  <a:lnTo>
                    <a:pt x="2889799" y="23633"/>
                  </a:lnTo>
                  <a:lnTo>
                    <a:pt x="2842473" y="22687"/>
                  </a:lnTo>
                  <a:lnTo>
                    <a:pt x="2798133" y="21288"/>
                  </a:lnTo>
                  <a:lnTo>
                    <a:pt x="2754731" y="19797"/>
                  </a:lnTo>
                  <a:lnTo>
                    <a:pt x="2710216" y="18577"/>
                  </a:lnTo>
                  <a:lnTo>
                    <a:pt x="2662539" y="17987"/>
                  </a:lnTo>
                  <a:lnTo>
                    <a:pt x="2609650" y="18389"/>
                  </a:lnTo>
                  <a:lnTo>
                    <a:pt x="2549499" y="20145"/>
                  </a:lnTo>
                  <a:lnTo>
                    <a:pt x="2500864" y="21828"/>
                  </a:lnTo>
                  <a:lnTo>
                    <a:pt x="2453862" y="22995"/>
                  </a:lnTo>
                  <a:lnTo>
                    <a:pt x="2407992" y="23709"/>
                  </a:lnTo>
                  <a:lnTo>
                    <a:pt x="2362754" y="24034"/>
                  </a:lnTo>
                  <a:lnTo>
                    <a:pt x="2317649" y="24036"/>
                  </a:lnTo>
                  <a:lnTo>
                    <a:pt x="2272175" y="23779"/>
                  </a:lnTo>
                  <a:lnTo>
                    <a:pt x="2225834" y="23328"/>
                  </a:lnTo>
                  <a:lnTo>
                    <a:pt x="2178124" y="22746"/>
                  </a:lnTo>
                  <a:lnTo>
                    <a:pt x="2128545" y="22099"/>
                  </a:lnTo>
                  <a:lnTo>
                    <a:pt x="2076598" y="21451"/>
                  </a:lnTo>
                  <a:lnTo>
                    <a:pt x="2021783" y="20866"/>
                  </a:lnTo>
                  <a:lnTo>
                    <a:pt x="1963598" y="20409"/>
                  </a:lnTo>
                  <a:lnTo>
                    <a:pt x="1901545" y="20145"/>
                  </a:lnTo>
                  <a:lnTo>
                    <a:pt x="1845018" y="20071"/>
                  </a:lnTo>
                  <a:lnTo>
                    <a:pt x="1793870" y="20105"/>
                  </a:lnTo>
                  <a:lnTo>
                    <a:pt x="1747034" y="20223"/>
                  </a:lnTo>
                  <a:lnTo>
                    <a:pt x="1703444" y="20400"/>
                  </a:lnTo>
                  <a:lnTo>
                    <a:pt x="1662031" y="20613"/>
                  </a:lnTo>
                  <a:lnTo>
                    <a:pt x="1621730" y="20838"/>
                  </a:lnTo>
                  <a:lnTo>
                    <a:pt x="1581473" y="21050"/>
                  </a:lnTo>
                  <a:lnTo>
                    <a:pt x="1540194" y="21225"/>
                  </a:lnTo>
                  <a:lnTo>
                    <a:pt x="1496826" y="21338"/>
                  </a:lnTo>
                  <a:lnTo>
                    <a:pt x="1450301" y="21367"/>
                  </a:lnTo>
                  <a:lnTo>
                    <a:pt x="1399553" y="21286"/>
                  </a:lnTo>
                  <a:lnTo>
                    <a:pt x="1343515" y="21071"/>
                  </a:lnTo>
                  <a:lnTo>
                    <a:pt x="1281119" y="20699"/>
                  </a:lnTo>
                  <a:lnTo>
                    <a:pt x="1211300" y="20145"/>
                  </a:lnTo>
                  <a:lnTo>
                    <a:pt x="1117916" y="19366"/>
                  </a:lnTo>
                  <a:lnTo>
                    <a:pt x="1042649" y="18840"/>
                  </a:lnTo>
                  <a:lnTo>
                    <a:pt x="982500" y="18537"/>
                  </a:lnTo>
                  <a:lnTo>
                    <a:pt x="934471" y="18426"/>
                  </a:lnTo>
                  <a:lnTo>
                    <a:pt x="895562" y="18478"/>
                  </a:lnTo>
                  <a:lnTo>
                    <a:pt x="862777" y="18664"/>
                  </a:lnTo>
                  <a:lnTo>
                    <a:pt x="833115" y="18953"/>
                  </a:lnTo>
                  <a:lnTo>
                    <a:pt x="803579" y="19316"/>
                  </a:lnTo>
                  <a:lnTo>
                    <a:pt x="771171" y="19723"/>
                  </a:lnTo>
                  <a:lnTo>
                    <a:pt x="732891" y="20145"/>
                  </a:lnTo>
                  <a:lnTo>
                    <a:pt x="698816" y="20378"/>
                  </a:lnTo>
                  <a:lnTo>
                    <a:pt x="657616" y="20491"/>
                  </a:lnTo>
                  <a:lnTo>
                    <a:pt x="610371" y="20507"/>
                  </a:lnTo>
                  <a:lnTo>
                    <a:pt x="558160" y="20445"/>
                  </a:lnTo>
                  <a:lnTo>
                    <a:pt x="502061" y="20326"/>
                  </a:lnTo>
                  <a:lnTo>
                    <a:pt x="443152" y="20172"/>
                  </a:lnTo>
                  <a:lnTo>
                    <a:pt x="382514" y="20002"/>
                  </a:lnTo>
                  <a:lnTo>
                    <a:pt x="321224" y="19838"/>
                  </a:lnTo>
                  <a:lnTo>
                    <a:pt x="260363" y="19701"/>
                  </a:lnTo>
                  <a:lnTo>
                    <a:pt x="201007" y="19612"/>
                  </a:lnTo>
                  <a:lnTo>
                    <a:pt x="144237" y="19590"/>
                  </a:lnTo>
                  <a:lnTo>
                    <a:pt x="91132" y="19658"/>
                  </a:lnTo>
                  <a:lnTo>
                    <a:pt x="42769" y="19836"/>
                  </a:lnTo>
                  <a:lnTo>
                    <a:pt x="228" y="20145"/>
                  </a:lnTo>
                  <a:lnTo>
                    <a:pt x="0" y="17986"/>
                  </a:lnTo>
                  <a:lnTo>
                    <a:pt x="736" y="13668"/>
                  </a:lnTo>
                  <a:lnTo>
                    <a:pt x="228" y="10620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9455" y="2695892"/>
            <a:ext cx="6468745" cy="34442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5080" indent="-228600">
              <a:lnSpc>
                <a:spcPts val="218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Nodes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edges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filtered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attributes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provide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clearer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visualization</a:t>
            </a:r>
            <a:endParaRPr sz="2000">
              <a:latin typeface="Calibri"/>
              <a:cs typeface="Calibri"/>
            </a:endParaRPr>
          </a:p>
          <a:p>
            <a:pPr marL="241300" marR="305435" indent="-228600">
              <a:lnSpc>
                <a:spcPts val="21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Examples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filter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options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degree,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edge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weight, </a:t>
            </a:r>
            <a:r>
              <a:rPr sz="2000" dirty="0">
                <a:latin typeface="Calibri"/>
                <a:cs typeface="Calibri"/>
              </a:rPr>
              <a:t>modularity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class</a:t>
            </a:r>
            <a:endParaRPr sz="2000">
              <a:latin typeface="Calibri"/>
              <a:cs typeface="Calibri"/>
            </a:endParaRPr>
          </a:p>
          <a:p>
            <a:pPr marL="241300" marR="410845" indent="-228600">
              <a:lnSpc>
                <a:spcPts val="2100"/>
              </a:lnSpc>
              <a:spcBef>
                <a:spcPts val="113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5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filter,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Filters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menu,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select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filtering </a:t>
            </a:r>
            <a:r>
              <a:rPr sz="2000" dirty="0">
                <a:latin typeface="Calibri"/>
                <a:cs typeface="Calibri"/>
              </a:rPr>
              <a:t>option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attribute,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example,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Edge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Weight</a:t>
            </a:r>
            <a:endParaRPr sz="2000">
              <a:latin typeface="Calibri"/>
              <a:cs typeface="Calibri"/>
            </a:endParaRPr>
          </a:p>
          <a:p>
            <a:pPr marL="241300" marR="72390" indent="-228600">
              <a:lnSpc>
                <a:spcPts val="2100"/>
              </a:lnSpc>
              <a:spcBef>
                <a:spcPts val="113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Adjust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filter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range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interest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click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Filter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button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6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stop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filter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revert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back,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click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Stop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Multiple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filters can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combined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complex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queries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0" y="38100"/>
            <a:ext cx="2533650" cy="579120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696325" y="5981700"/>
            <a:ext cx="2754630" cy="725805"/>
            <a:chOff x="8696325" y="5981700"/>
            <a:chExt cx="2754630" cy="72580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6325" y="5981700"/>
              <a:ext cx="2743200" cy="7143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025251" y="6453187"/>
              <a:ext cx="419100" cy="247650"/>
            </a:xfrm>
            <a:custGeom>
              <a:avLst/>
              <a:gdLst/>
              <a:ahLst/>
              <a:cxnLst/>
              <a:rect l="l" t="t" r="r" b="b"/>
              <a:pathLst>
                <a:path w="419100" h="247650">
                  <a:moveTo>
                    <a:pt x="0" y="247650"/>
                  </a:moveTo>
                  <a:lnTo>
                    <a:pt x="419100" y="247650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476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375" y="2929572"/>
            <a:ext cx="273304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0" dirty="0">
                <a:latin typeface="Calibri Light"/>
                <a:cs typeface="Calibri Light"/>
              </a:rPr>
              <a:t>Class</a:t>
            </a:r>
            <a:r>
              <a:rPr sz="5400" b="0" spc="-55" dirty="0">
                <a:latin typeface="Calibri Light"/>
                <a:cs typeface="Calibri Light"/>
              </a:rPr>
              <a:t> </a:t>
            </a:r>
            <a:r>
              <a:rPr sz="5400" b="0" spc="-20" dirty="0">
                <a:latin typeface="Calibri Light"/>
                <a:cs typeface="Calibri Light"/>
              </a:rPr>
              <a:t>Plan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97728" y="750379"/>
            <a:ext cx="83820" cy="5452745"/>
            <a:chOff x="4297728" y="750379"/>
            <a:chExt cx="83820" cy="5452745"/>
          </a:xfrm>
        </p:grpSpPr>
        <p:sp>
          <p:nvSpPr>
            <p:cNvPr id="4" name="object 4"/>
            <p:cNvSpPr/>
            <p:nvPr/>
          </p:nvSpPr>
          <p:spPr>
            <a:xfrm>
              <a:off x="4311473" y="770889"/>
              <a:ext cx="48260" cy="5410835"/>
            </a:xfrm>
            <a:custGeom>
              <a:avLst/>
              <a:gdLst/>
              <a:ahLst/>
              <a:cxnLst/>
              <a:rect l="l" t="t" r="r" b="b"/>
              <a:pathLst>
                <a:path w="48260" h="5410835">
                  <a:moveTo>
                    <a:pt x="23798" y="0"/>
                  </a:moveTo>
                  <a:lnTo>
                    <a:pt x="20369" y="381"/>
                  </a:lnTo>
                  <a:lnTo>
                    <a:pt x="12876" y="635"/>
                  </a:lnTo>
                  <a:lnTo>
                    <a:pt x="16196" y="70714"/>
                  </a:lnTo>
                  <a:lnTo>
                    <a:pt x="18088" y="136905"/>
                  </a:lnTo>
                  <a:lnTo>
                    <a:pt x="18782" y="199491"/>
                  </a:lnTo>
                  <a:lnTo>
                    <a:pt x="18508" y="258755"/>
                  </a:lnTo>
                  <a:lnTo>
                    <a:pt x="17494" y="314980"/>
                  </a:lnTo>
                  <a:lnTo>
                    <a:pt x="15969" y="368451"/>
                  </a:lnTo>
                  <a:lnTo>
                    <a:pt x="10621" y="515162"/>
                  </a:lnTo>
                  <a:lnTo>
                    <a:pt x="9344" y="560443"/>
                  </a:lnTo>
                  <a:lnTo>
                    <a:pt x="8702" y="604386"/>
                  </a:lnTo>
                  <a:lnTo>
                    <a:pt x="8924" y="647273"/>
                  </a:lnTo>
                  <a:lnTo>
                    <a:pt x="10239" y="689387"/>
                  </a:lnTo>
                  <a:lnTo>
                    <a:pt x="12876" y="731012"/>
                  </a:lnTo>
                  <a:lnTo>
                    <a:pt x="16197" y="777252"/>
                  </a:lnTo>
                  <a:lnTo>
                    <a:pt x="18904" y="826306"/>
                  </a:lnTo>
                  <a:lnTo>
                    <a:pt x="21013" y="877669"/>
                  </a:lnTo>
                  <a:lnTo>
                    <a:pt x="22540" y="930837"/>
                  </a:lnTo>
                  <a:lnTo>
                    <a:pt x="23503" y="985304"/>
                  </a:lnTo>
                  <a:lnTo>
                    <a:pt x="23918" y="1040567"/>
                  </a:lnTo>
                  <a:lnTo>
                    <a:pt x="23801" y="1096121"/>
                  </a:lnTo>
                  <a:lnTo>
                    <a:pt x="23170" y="1151461"/>
                  </a:lnTo>
                  <a:lnTo>
                    <a:pt x="22041" y="1206082"/>
                  </a:lnTo>
                  <a:lnTo>
                    <a:pt x="20430" y="1259479"/>
                  </a:lnTo>
                  <a:lnTo>
                    <a:pt x="18355" y="1311149"/>
                  </a:lnTo>
                  <a:lnTo>
                    <a:pt x="15831" y="1360587"/>
                  </a:lnTo>
                  <a:lnTo>
                    <a:pt x="9435" y="1459459"/>
                  </a:lnTo>
                  <a:lnTo>
                    <a:pt x="6611" y="1509645"/>
                  </a:lnTo>
                  <a:lnTo>
                    <a:pt x="4426" y="1558471"/>
                  </a:lnTo>
                  <a:lnTo>
                    <a:pt x="2905" y="1606564"/>
                  </a:lnTo>
                  <a:lnTo>
                    <a:pt x="2073" y="1654551"/>
                  </a:lnTo>
                  <a:lnTo>
                    <a:pt x="1953" y="1703060"/>
                  </a:lnTo>
                  <a:lnTo>
                    <a:pt x="2569" y="1752716"/>
                  </a:lnTo>
                  <a:lnTo>
                    <a:pt x="3945" y="1804147"/>
                  </a:lnTo>
                  <a:lnTo>
                    <a:pt x="6106" y="1857980"/>
                  </a:lnTo>
                  <a:lnTo>
                    <a:pt x="9075" y="1914841"/>
                  </a:lnTo>
                  <a:lnTo>
                    <a:pt x="12876" y="1975358"/>
                  </a:lnTo>
                  <a:lnTo>
                    <a:pt x="15037" y="2018508"/>
                  </a:lnTo>
                  <a:lnTo>
                    <a:pt x="15861" y="2062010"/>
                  </a:lnTo>
                  <a:lnTo>
                    <a:pt x="15571" y="2105956"/>
                  </a:lnTo>
                  <a:lnTo>
                    <a:pt x="14394" y="2150439"/>
                  </a:lnTo>
                  <a:lnTo>
                    <a:pt x="12554" y="2195552"/>
                  </a:lnTo>
                  <a:lnTo>
                    <a:pt x="5304" y="2335593"/>
                  </a:lnTo>
                  <a:lnTo>
                    <a:pt x="3060" y="2384150"/>
                  </a:lnTo>
                  <a:lnTo>
                    <a:pt x="1279" y="2433800"/>
                  </a:lnTo>
                  <a:lnTo>
                    <a:pt x="183" y="2484636"/>
                  </a:lnTo>
                  <a:lnTo>
                    <a:pt x="0" y="2536749"/>
                  </a:lnTo>
                  <a:lnTo>
                    <a:pt x="952" y="2590233"/>
                  </a:lnTo>
                  <a:lnTo>
                    <a:pt x="3266" y="2645181"/>
                  </a:lnTo>
                  <a:lnTo>
                    <a:pt x="7165" y="2701684"/>
                  </a:lnTo>
                  <a:lnTo>
                    <a:pt x="18449" y="2817594"/>
                  </a:lnTo>
                  <a:lnTo>
                    <a:pt x="21971" y="2873018"/>
                  </a:lnTo>
                  <a:lnTo>
                    <a:pt x="23723" y="2926360"/>
                  </a:lnTo>
                  <a:lnTo>
                    <a:pt x="23985" y="2977870"/>
                  </a:lnTo>
                  <a:lnTo>
                    <a:pt x="23036" y="3027798"/>
                  </a:lnTo>
                  <a:lnTo>
                    <a:pt x="21158" y="3076396"/>
                  </a:lnTo>
                  <a:lnTo>
                    <a:pt x="18631" y="3123914"/>
                  </a:lnTo>
                  <a:lnTo>
                    <a:pt x="9952" y="3262492"/>
                  </a:lnTo>
                  <a:lnTo>
                    <a:pt x="7627" y="3308195"/>
                  </a:lnTo>
                  <a:lnTo>
                    <a:pt x="6054" y="3354071"/>
                  </a:lnTo>
                  <a:lnTo>
                    <a:pt x="5512" y="3400371"/>
                  </a:lnTo>
                  <a:lnTo>
                    <a:pt x="6282" y="3447344"/>
                  </a:lnTo>
                  <a:lnTo>
                    <a:pt x="8643" y="3495242"/>
                  </a:lnTo>
                  <a:lnTo>
                    <a:pt x="18072" y="3602576"/>
                  </a:lnTo>
                  <a:lnTo>
                    <a:pt x="20968" y="3655555"/>
                  </a:lnTo>
                  <a:lnTo>
                    <a:pt x="21955" y="3704219"/>
                  </a:lnTo>
                  <a:lnTo>
                    <a:pt x="21423" y="3749538"/>
                  </a:lnTo>
                  <a:lnTo>
                    <a:pt x="19764" y="3792478"/>
                  </a:lnTo>
                  <a:lnTo>
                    <a:pt x="17370" y="3834007"/>
                  </a:lnTo>
                  <a:lnTo>
                    <a:pt x="11940" y="3916703"/>
                  </a:lnTo>
                  <a:lnTo>
                    <a:pt x="9686" y="3959805"/>
                  </a:lnTo>
                  <a:lnTo>
                    <a:pt x="8261" y="4005367"/>
                  </a:lnTo>
                  <a:lnTo>
                    <a:pt x="8058" y="4054357"/>
                  </a:lnTo>
                  <a:lnTo>
                    <a:pt x="9465" y="4107741"/>
                  </a:lnTo>
                  <a:lnTo>
                    <a:pt x="16618" y="4227764"/>
                  </a:lnTo>
                  <a:lnTo>
                    <a:pt x="18908" y="4287997"/>
                  </a:lnTo>
                  <a:lnTo>
                    <a:pt x="19972" y="4347051"/>
                  </a:lnTo>
                  <a:lnTo>
                    <a:pt x="20037" y="4404790"/>
                  </a:lnTo>
                  <a:lnTo>
                    <a:pt x="19327" y="4461077"/>
                  </a:lnTo>
                  <a:lnTo>
                    <a:pt x="18069" y="4515776"/>
                  </a:lnTo>
                  <a:lnTo>
                    <a:pt x="13263" y="4668984"/>
                  </a:lnTo>
                  <a:lnTo>
                    <a:pt x="12070" y="4715970"/>
                  </a:lnTo>
                  <a:lnTo>
                    <a:pt x="11457" y="4760685"/>
                  </a:lnTo>
                  <a:lnTo>
                    <a:pt x="11650" y="4802995"/>
                  </a:lnTo>
                  <a:lnTo>
                    <a:pt x="14107" y="4887986"/>
                  </a:lnTo>
                  <a:lnTo>
                    <a:pt x="13793" y="4933081"/>
                  </a:lnTo>
                  <a:lnTo>
                    <a:pt x="12368" y="4978520"/>
                  </a:lnTo>
                  <a:lnTo>
                    <a:pt x="7913" y="5072308"/>
                  </a:lnTo>
                  <a:lnTo>
                    <a:pt x="5748" y="5121599"/>
                  </a:lnTo>
                  <a:lnTo>
                    <a:pt x="4204" y="5173114"/>
                  </a:lnTo>
                  <a:lnTo>
                    <a:pt x="3711" y="5227325"/>
                  </a:lnTo>
                  <a:lnTo>
                    <a:pt x="4704" y="5284702"/>
                  </a:lnTo>
                  <a:lnTo>
                    <a:pt x="7615" y="5345715"/>
                  </a:lnTo>
                  <a:lnTo>
                    <a:pt x="12876" y="5410835"/>
                  </a:lnTo>
                  <a:lnTo>
                    <a:pt x="18845" y="5410111"/>
                  </a:lnTo>
                  <a:lnTo>
                    <a:pt x="26338" y="5410149"/>
                  </a:lnTo>
                  <a:lnTo>
                    <a:pt x="31926" y="5410835"/>
                  </a:lnTo>
                  <a:lnTo>
                    <a:pt x="30682" y="5366139"/>
                  </a:lnTo>
                  <a:lnTo>
                    <a:pt x="29915" y="5319141"/>
                  </a:lnTo>
                  <a:lnTo>
                    <a:pt x="29562" y="5270163"/>
                  </a:lnTo>
                  <a:lnTo>
                    <a:pt x="29563" y="5219531"/>
                  </a:lnTo>
                  <a:lnTo>
                    <a:pt x="30374" y="5114594"/>
                  </a:lnTo>
                  <a:lnTo>
                    <a:pt x="34240" y="4845946"/>
                  </a:lnTo>
                  <a:lnTo>
                    <a:pt x="35221" y="4742762"/>
                  </a:lnTo>
                  <a:lnTo>
                    <a:pt x="35343" y="4693381"/>
                  </a:lnTo>
                  <a:lnTo>
                    <a:pt x="35136" y="4645906"/>
                  </a:lnTo>
                  <a:lnTo>
                    <a:pt x="34539" y="4600660"/>
                  </a:lnTo>
                  <a:lnTo>
                    <a:pt x="33490" y="4557967"/>
                  </a:lnTo>
                  <a:lnTo>
                    <a:pt x="31926" y="4518152"/>
                  </a:lnTo>
                  <a:lnTo>
                    <a:pt x="29706" y="4469684"/>
                  </a:lnTo>
                  <a:lnTo>
                    <a:pt x="28099" y="4428990"/>
                  </a:lnTo>
                  <a:lnTo>
                    <a:pt x="27041" y="4394165"/>
                  </a:lnTo>
                  <a:lnTo>
                    <a:pt x="26463" y="4363307"/>
                  </a:lnTo>
                  <a:lnTo>
                    <a:pt x="26300" y="4334513"/>
                  </a:lnTo>
                  <a:lnTo>
                    <a:pt x="26485" y="4305879"/>
                  </a:lnTo>
                  <a:lnTo>
                    <a:pt x="29372" y="4154889"/>
                  </a:lnTo>
                  <a:lnTo>
                    <a:pt x="31171" y="4030877"/>
                  </a:lnTo>
                  <a:lnTo>
                    <a:pt x="31926" y="3950080"/>
                  </a:lnTo>
                  <a:lnTo>
                    <a:pt x="32154" y="3881697"/>
                  </a:lnTo>
                  <a:lnTo>
                    <a:pt x="31817" y="3819105"/>
                  </a:lnTo>
                  <a:lnTo>
                    <a:pt x="31030" y="3761617"/>
                  </a:lnTo>
                  <a:lnTo>
                    <a:pt x="29908" y="3708544"/>
                  </a:lnTo>
                  <a:lnTo>
                    <a:pt x="23271" y="3485330"/>
                  </a:lnTo>
                  <a:lnTo>
                    <a:pt x="22539" y="3444299"/>
                  </a:lnTo>
                  <a:lnTo>
                    <a:pt x="22272" y="3402867"/>
                  </a:lnTo>
                  <a:lnTo>
                    <a:pt x="22586" y="3360346"/>
                  </a:lnTo>
                  <a:lnTo>
                    <a:pt x="23593" y="3316047"/>
                  </a:lnTo>
                  <a:lnTo>
                    <a:pt x="25410" y="3269282"/>
                  </a:lnTo>
                  <a:lnTo>
                    <a:pt x="28149" y="3219363"/>
                  </a:lnTo>
                  <a:lnTo>
                    <a:pt x="37170" y="3094070"/>
                  </a:lnTo>
                  <a:lnTo>
                    <a:pt x="41363" y="3028163"/>
                  </a:lnTo>
                  <a:lnTo>
                    <a:pt x="44535" y="2967267"/>
                  </a:lnTo>
                  <a:lnTo>
                    <a:pt x="46715" y="2910769"/>
                  </a:lnTo>
                  <a:lnTo>
                    <a:pt x="47931" y="2858054"/>
                  </a:lnTo>
                  <a:lnTo>
                    <a:pt x="48214" y="2808509"/>
                  </a:lnTo>
                  <a:lnTo>
                    <a:pt x="47592" y="2761520"/>
                  </a:lnTo>
                  <a:lnTo>
                    <a:pt x="46094" y="2716473"/>
                  </a:lnTo>
                  <a:lnTo>
                    <a:pt x="43749" y="2672754"/>
                  </a:lnTo>
                  <a:lnTo>
                    <a:pt x="40587" y="2629750"/>
                  </a:lnTo>
                  <a:lnTo>
                    <a:pt x="36636" y="2586846"/>
                  </a:lnTo>
                  <a:lnTo>
                    <a:pt x="31926" y="2543429"/>
                  </a:lnTo>
                  <a:lnTo>
                    <a:pt x="27854" y="2501168"/>
                  </a:lnTo>
                  <a:lnTo>
                    <a:pt x="25585" y="2461314"/>
                  </a:lnTo>
                  <a:lnTo>
                    <a:pt x="24800" y="2422622"/>
                  </a:lnTo>
                  <a:lnTo>
                    <a:pt x="25181" y="2383846"/>
                  </a:lnTo>
                  <a:lnTo>
                    <a:pt x="26408" y="2343742"/>
                  </a:lnTo>
                  <a:lnTo>
                    <a:pt x="30128" y="2254570"/>
                  </a:lnTo>
                  <a:lnTo>
                    <a:pt x="31983" y="2203012"/>
                  </a:lnTo>
                  <a:lnTo>
                    <a:pt x="33408" y="2145147"/>
                  </a:lnTo>
                  <a:lnTo>
                    <a:pt x="34087" y="2079729"/>
                  </a:lnTo>
                  <a:lnTo>
                    <a:pt x="33699" y="2005513"/>
                  </a:lnTo>
                  <a:lnTo>
                    <a:pt x="30227" y="1850058"/>
                  </a:lnTo>
                  <a:lnTo>
                    <a:pt x="29182" y="1780187"/>
                  </a:lnTo>
                  <a:lnTo>
                    <a:pt x="28695" y="1711958"/>
                  </a:lnTo>
                  <a:lnTo>
                    <a:pt x="28673" y="1645691"/>
                  </a:lnTo>
                  <a:lnTo>
                    <a:pt x="29019" y="1581700"/>
                  </a:lnTo>
                  <a:lnTo>
                    <a:pt x="29640" y="1520303"/>
                  </a:lnTo>
                  <a:lnTo>
                    <a:pt x="32970" y="1306999"/>
                  </a:lnTo>
                  <a:lnTo>
                    <a:pt x="33816" y="1224154"/>
                  </a:lnTo>
                  <a:lnTo>
                    <a:pt x="33702" y="1189792"/>
                  </a:lnTo>
                  <a:lnTo>
                    <a:pt x="33104" y="1160561"/>
                  </a:lnTo>
                  <a:lnTo>
                    <a:pt x="31926" y="1136777"/>
                  </a:lnTo>
                  <a:lnTo>
                    <a:pt x="30733" y="1103560"/>
                  </a:lnTo>
                  <a:lnTo>
                    <a:pt x="31280" y="1066682"/>
                  </a:lnTo>
                  <a:lnTo>
                    <a:pt x="33014" y="1025999"/>
                  </a:lnTo>
                  <a:lnTo>
                    <a:pt x="37832" y="932656"/>
                  </a:lnTo>
                  <a:lnTo>
                    <a:pt x="39808" y="879711"/>
                  </a:lnTo>
                  <a:lnTo>
                    <a:pt x="40759" y="822396"/>
                  </a:lnTo>
                  <a:lnTo>
                    <a:pt x="40131" y="760568"/>
                  </a:lnTo>
                  <a:lnTo>
                    <a:pt x="37371" y="694086"/>
                  </a:lnTo>
                  <a:lnTo>
                    <a:pt x="31926" y="622808"/>
                  </a:lnTo>
                  <a:lnTo>
                    <a:pt x="27141" y="564387"/>
                  </a:lnTo>
                  <a:lnTo>
                    <a:pt x="24209" y="511192"/>
                  </a:lnTo>
                  <a:lnTo>
                    <a:pt x="22836" y="462014"/>
                  </a:lnTo>
                  <a:lnTo>
                    <a:pt x="22726" y="415642"/>
                  </a:lnTo>
                  <a:lnTo>
                    <a:pt x="23584" y="370869"/>
                  </a:lnTo>
                  <a:lnTo>
                    <a:pt x="25116" y="326485"/>
                  </a:lnTo>
                  <a:lnTo>
                    <a:pt x="29019" y="234046"/>
                  </a:lnTo>
                  <a:lnTo>
                    <a:pt x="30801" y="183574"/>
                  </a:lnTo>
                  <a:lnTo>
                    <a:pt x="32076" y="128654"/>
                  </a:lnTo>
                  <a:lnTo>
                    <a:pt x="32549" y="68077"/>
                  </a:lnTo>
                  <a:lnTo>
                    <a:pt x="31926" y="635"/>
                  </a:lnTo>
                  <a:lnTo>
                    <a:pt x="23798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8366" y="771016"/>
              <a:ext cx="42545" cy="5411470"/>
            </a:xfrm>
            <a:custGeom>
              <a:avLst/>
              <a:gdLst/>
              <a:ahLst/>
              <a:cxnLst/>
              <a:rect l="l" t="t" r="r" b="b"/>
              <a:pathLst>
                <a:path w="42545" h="5411470">
                  <a:moveTo>
                    <a:pt x="25033" y="508"/>
                  </a:moveTo>
                  <a:lnTo>
                    <a:pt x="29797" y="44885"/>
                  </a:lnTo>
                  <a:lnTo>
                    <a:pt x="33509" y="89371"/>
                  </a:lnTo>
                  <a:lnTo>
                    <a:pt x="36204" y="134414"/>
                  </a:lnTo>
                  <a:lnTo>
                    <a:pt x="37913" y="180461"/>
                  </a:lnTo>
                  <a:lnTo>
                    <a:pt x="38670" y="227961"/>
                  </a:lnTo>
                  <a:lnTo>
                    <a:pt x="38507" y="277363"/>
                  </a:lnTo>
                  <a:lnTo>
                    <a:pt x="37457" y="329114"/>
                  </a:lnTo>
                  <a:lnTo>
                    <a:pt x="35551" y="383662"/>
                  </a:lnTo>
                  <a:lnTo>
                    <a:pt x="32824" y="441457"/>
                  </a:lnTo>
                  <a:lnTo>
                    <a:pt x="29307" y="502947"/>
                  </a:lnTo>
                  <a:lnTo>
                    <a:pt x="25033" y="568579"/>
                  </a:lnTo>
                  <a:lnTo>
                    <a:pt x="21997" y="621140"/>
                  </a:lnTo>
                  <a:lnTo>
                    <a:pt x="20075" y="672405"/>
                  </a:lnTo>
                  <a:lnTo>
                    <a:pt x="19104" y="722682"/>
                  </a:lnTo>
                  <a:lnTo>
                    <a:pt x="18924" y="772281"/>
                  </a:lnTo>
                  <a:lnTo>
                    <a:pt x="19372" y="821511"/>
                  </a:lnTo>
                  <a:lnTo>
                    <a:pt x="20288" y="870680"/>
                  </a:lnTo>
                  <a:lnTo>
                    <a:pt x="21509" y="920099"/>
                  </a:lnTo>
                  <a:lnTo>
                    <a:pt x="22874" y="970075"/>
                  </a:lnTo>
                  <a:lnTo>
                    <a:pt x="24221" y="1020918"/>
                  </a:lnTo>
                  <a:lnTo>
                    <a:pt x="25389" y="1072937"/>
                  </a:lnTo>
                  <a:lnTo>
                    <a:pt x="26215" y="1126441"/>
                  </a:lnTo>
                  <a:lnTo>
                    <a:pt x="26540" y="1181740"/>
                  </a:lnTo>
                  <a:lnTo>
                    <a:pt x="26199" y="1239141"/>
                  </a:lnTo>
                  <a:lnTo>
                    <a:pt x="25033" y="1298956"/>
                  </a:lnTo>
                  <a:lnTo>
                    <a:pt x="23500" y="1365600"/>
                  </a:lnTo>
                  <a:lnTo>
                    <a:pt x="22634" y="1424021"/>
                  </a:lnTo>
                  <a:lnTo>
                    <a:pt x="22319" y="1475876"/>
                  </a:lnTo>
                  <a:lnTo>
                    <a:pt x="22437" y="1522828"/>
                  </a:lnTo>
                  <a:lnTo>
                    <a:pt x="22873" y="1566536"/>
                  </a:lnTo>
                  <a:lnTo>
                    <a:pt x="23509" y="1608661"/>
                  </a:lnTo>
                  <a:lnTo>
                    <a:pt x="24231" y="1650862"/>
                  </a:lnTo>
                  <a:lnTo>
                    <a:pt x="24920" y="1694800"/>
                  </a:lnTo>
                  <a:lnTo>
                    <a:pt x="25462" y="1742136"/>
                  </a:lnTo>
                  <a:lnTo>
                    <a:pt x="25739" y="1794529"/>
                  </a:lnTo>
                  <a:lnTo>
                    <a:pt x="25635" y="1853640"/>
                  </a:lnTo>
                  <a:lnTo>
                    <a:pt x="25033" y="1921129"/>
                  </a:lnTo>
                  <a:lnTo>
                    <a:pt x="24681" y="1996679"/>
                  </a:lnTo>
                  <a:lnTo>
                    <a:pt x="25353" y="2066046"/>
                  </a:lnTo>
                  <a:lnTo>
                    <a:pt x="26730" y="2129698"/>
                  </a:lnTo>
                  <a:lnTo>
                    <a:pt x="28496" y="2188101"/>
                  </a:lnTo>
                  <a:lnTo>
                    <a:pt x="30332" y="2241722"/>
                  </a:lnTo>
                  <a:lnTo>
                    <a:pt x="31920" y="2291029"/>
                  </a:lnTo>
                  <a:lnTo>
                    <a:pt x="32944" y="2336489"/>
                  </a:lnTo>
                  <a:lnTo>
                    <a:pt x="33085" y="2378569"/>
                  </a:lnTo>
                  <a:lnTo>
                    <a:pt x="32025" y="2417736"/>
                  </a:lnTo>
                  <a:lnTo>
                    <a:pt x="29447" y="2454457"/>
                  </a:lnTo>
                  <a:lnTo>
                    <a:pt x="25033" y="2489200"/>
                  </a:lnTo>
                  <a:lnTo>
                    <a:pt x="22008" y="2517730"/>
                  </a:lnTo>
                  <a:lnTo>
                    <a:pt x="20710" y="2552994"/>
                  </a:lnTo>
                  <a:lnTo>
                    <a:pt x="20839" y="2594103"/>
                  </a:lnTo>
                  <a:lnTo>
                    <a:pt x="22098" y="2640167"/>
                  </a:lnTo>
                  <a:lnTo>
                    <a:pt x="24187" y="2690297"/>
                  </a:lnTo>
                  <a:lnTo>
                    <a:pt x="26807" y="2743604"/>
                  </a:lnTo>
                  <a:lnTo>
                    <a:pt x="29661" y="2799198"/>
                  </a:lnTo>
                  <a:lnTo>
                    <a:pt x="32449" y="2856190"/>
                  </a:lnTo>
                  <a:lnTo>
                    <a:pt x="34872" y="2913691"/>
                  </a:lnTo>
                  <a:lnTo>
                    <a:pt x="36633" y="2970812"/>
                  </a:lnTo>
                  <a:lnTo>
                    <a:pt x="37431" y="3026662"/>
                  </a:lnTo>
                  <a:lnTo>
                    <a:pt x="36969" y="3080353"/>
                  </a:lnTo>
                  <a:lnTo>
                    <a:pt x="34948" y="3130995"/>
                  </a:lnTo>
                  <a:lnTo>
                    <a:pt x="31069" y="3177700"/>
                  </a:lnTo>
                  <a:lnTo>
                    <a:pt x="25033" y="3219577"/>
                  </a:lnTo>
                  <a:lnTo>
                    <a:pt x="17531" y="3265565"/>
                  </a:lnTo>
                  <a:lnTo>
                    <a:pt x="11611" y="3313055"/>
                  </a:lnTo>
                  <a:lnTo>
                    <a:pt x="7183" y="3361910"/>
                  </a:lnTo>
                  <a:lnTo>
                    <a:pt x="4157" y="3411997"/>
                  </a:lnTo>
                  <a:lnTo>
                    <a:pt x="2440" y="3463180"/>
                  </a:lnTo>
                  <a:lnTo>
                    <a:pt x="1944" y="3515323"/>
                  </a:lnTo>
                  <a:lnTo>
                    <a:pt x="2578" y="3568291"/>
                  </a:lnTo>
                  <a:lnTo>
                    <a:pt x="4251" y="3621949"/>
                  </a:lnTo>
                  <a:lnTo>
                    <a:pt x="6872" y="3676161"/>
                  </a:lnTo>
                  <a:lnTo>
                    <a:pt x="10352" y="3730793"/>
                  </a:lnTo>
                  <a:lnTo>
                    <a:pt x="14599" y="3785709"/>
                  </a:lnTo>
                  <a:lnTo>
                    <a:pt x="19523" y="3840773"/>
                  </a:lnTo>
                  <a:lnTo>
                    <a:pt x="25033" y="3895852"/>
                  </a:lnTo>
                  <a:lnTo>
                    <a:pt x="30288" y="3951227"/>
                  </a:lnTo>
                  <a:lnTo>
                    <a:pt x="34529" y="4007085"/>
                  </a:lnTo>
                  <a:lnTo>
                    <a:pt x="37795" y="4063142"/>
                  </a:lnTo>
                  <a:lnTo>
                    <a:pt x="40123" y="4119113"/>
                  </a:lnTo>
                  <a:lnTo>
                    <a:pt x="41550" y="4174714"/>
                  </a:lnTo>
                  <a:lnTo>
                    <a:pt x="42113" y="4229662"/>
                  </a:lnTo>
                  <a:lnTo>
                    <a:pt x="41851" y="4283671"/>
                  </a:lnTo>
                  <a:lnTo>
                    <a:pt x="40800" y="4336459"/>
                  </a:lnTo>
                  <a:lnTo>
                    <a:pt x="38999" y="4387741"/>
                  </a:lnTo>
                  <a:lnTo>
                    <a:pt x="36484" y="4437232"/>
                  </a:lnTo>
                  <a:lnTo>
                    <a:pt x="33293" y="4484650"/>
                  </a:lnTo>
                  <a:lnTo>
                    <a:pt x="29464" y="4529709"/>
                  </a:lnTo>
                  <a:lnTo>
                    <a:pt x="25033" y="4572127"/>
                  </a:lnTo>
                  <a:lnTo>
                    <a:pt x="21902" y="4606014"/>
                  </a:lnTo>
                  <a:lnTo>
                    <a:pt x="19657" y="4644600"/>
                  </a:lnTo>
                  <a:lnTo>
                    <a:pt x="18200" y="4687330"/>
                  </a:lnTo>
                  <a:lnTo>
                    <a:pt x="17432" y="4733651"/>
                  </a:lnTo>
                  <a:lnTo>
                    <a:pt x="17254" y="4783010"/>
                  </a:lnTo>
                  <a:lnTo>
                    <a:pt x="17566" y="4834852"/>
                  </a:lnTo>
                  <a:lnTo>
                    <a:pt x="18269" y="4888624"/>
                  </a:lnTo>
                  <a:lnTo>
                    <a:pt x="19265" y="4943773"/>
                  </a:lnTo>
                  <a:lnTo>
                    <a:pt x="20455" y="4999745"/>
                  </a:lnTo>
                  <a:lnTo>
                    <a:pt x="21738" y="5055986"/>
                  </a:lnTo>
                  <a:lnTo>
                    <a:pt x="23017" y="5111942"/>
                  </a:lnTo>
                  <a:lnTo>
                    <a:pt x="24191" y="5167061"/>
                  </a:lnTo>
                  <a:lnTo>
                    <a:pt x="25162" y="5220788"/>
                  </a:lnTo>
                  <a:lnTo>
                    <a:pt x="25831" y="5272569"/>
                  </a:lnTo>
                  <a:lnTo>
                    <a:pt x="26099" y="5321852"/>
                  </a:lnTo>
                  <a:lnTo>
                    <a:pt x="25866" y="5368083"/>
                  </a:lnTo>
                  <a:lnTo>
                    <a:pt x="25033" y="5410708"/>
                  </a:lnTo>
                  <a:lnTo>
                    <a:pt x="17794" y="5411241"/>
                  </a:lnTo>
                  <a:lnTo>
                    <a:pt x="11698" y="5411444"/>
                  </a:lnTo>
                  <a:lnTo>
                    <a:pt x="5983" y="5410708"/>
                  </a:lnTo>
                  <a:lnTo>
                    <a:pt x="8402" y="5342661"/>
                  </a:lnTo>
                  <a:lnTo>
                    <a:pt x="9307" y="5284869"/>
                  </a:lnTo>
                  <a:lnTo>
                    <a:pt x="9040" y="5235008"/>
                  </a:lnTo>
                  <a:lnTo>
                    <a:pt x="7947" y="5190751"/>
                  </a:lnTo>
                  <a:lnTo>
                    <a:pt x="6370" y="5149775"/>
                  </a:lnTo>
                  <a:lnTo>
                    <a:pt x="4652" y="5109756"/>
                  </a:lnTo>
                  <a:lnTo>
                    <a:pt x="3138" y="5068368"/>
                  </a:lnTo>
                  <a:lnTo>
                    <a:pt x="2170" y="5023286"/>
                  </a:lnTo>
                  <a:lnTo>
                    <a:pt x="2093" y="4972187"/>
                  </a:lnTo>
                  <a:lnTo>
                    <a:pt x="3250" y="4912745"/>
                  </a:lnTo>
                  <a:lnTo>
                    <a:pt x="5983" y="4842637"/>
                  </a:lnTo>
                  <a:lnTo>
                    <a:pt x="9471" y="4763564"/>
                  </a:lnTo>
                  <a:lnTo>
                    <a:pt x="11982" y="4693379"/>
                  </a:lnTo>
                  <a:lnTo>
                    <a:pt x="13592" y="4631055"/>
                  </a:lnTo>
                  <a:lnTo>
                    <a:pt x="14377" y="4575565"/>
                  </a:lnTo>
                  <a:lnTo>
                    <a:pt x="14413" y="4525883"/>
                  </a:lnTo>
                  <a:lnTo>
                    <a:pt x="13774" y="4480982"/>
                  </a:lnTo>
                  <a:lnTo>
                    <a:pt x="12536" y="4439837"/>
                  </a:lnTo>
                  <a:lnTo>
                    <a:pt x="10775" y="4401420"/>
                  </a:lnTo>
                  <a:lnTo>
                    <a:pt x="8565" y="4364706"/>
                  </a:lnTo>
                  <a:lnTo>
                    <a:pt x="5983" y="4328668"/>
                  </a:lnTo>
                  <a:lnTo>
                    <a:pt x="4231" y="4298142"/>
                  </a:lnTo>
                  <a:lnTo>
                    <a:pt x="2871" y="4258945"/>
                  </a:lnTo>
                  <a:lnTo>
                    <a:pt x="1873" y="4212411"/>
                  </a:lnTo>
                  <a:lnTo>
                    <a:pt x="1207" y="4159877"/>
                  </a:lnTo>
                  <a:lnTo>
                    <a:pt x="841" y="4102677"/>
                  </a:lnTo>
                  <a:lnTo>
                    <a:pt x="745" y="4042148"/>
                  </a:lnTo>
                  <a:lnTo>
                    <a:pt x="887" y="3979624"/>
                  </a:lnTo>
                  <a:lnTo>
                    <a:pt x="1238" y="3916441"/>
                  </a:lnTo>
                  <a:lnTo>
                    <a:pt x="1766" y="3853935"/>
                  </a:lnTo>
                  <a:lnTo>
                    <a:pt x="2440" y="3793440"/>
                  </a:lnTo>
                  <a:lnTo>
                    <a:pt x="3230" y="3736293"/>
                  </a:lnTo>
                  <a:lnTo>
                    <a:pt x="4104" y="3683829"/>
                  </a:lnTo>
                  <a:lnTo>
                    <a:pt x="5032" y="3637383"/>
                  </a:lnTo>
                  <a:lnTo>
                    <a:pt x="5983" y="3598291"/>
                  </a:lnTo>
                  <a:lnTo>
                    <a:pt x="6636" y="3554362"/>
                  </a:lnTo>
                  <a:lnTo>
                    <a:pt x="6349" y="3511101"/>
                  </a:lnTo>
                  <a:lnTo>
                    <a:pt x="5392" y="3467771"/>
                  </a:lnTo>
                  <a:lnTo>
                    <a:pt x="4036" y="3423635"/>
                  </a:lnTo>
                  <a:lnTo>
                    <a:pt x="2548" y="3377956"/>
                  </a:lnTo>
                  <a:lnTo>
                    <a:pt x="1200" y="3329997"/>
                  </a:lnTo>
                  <a:lnTo>
                    <a:pt x="261" y="3279022"/>
                  </a:lnTo>
                  <a:lnTo>
                    <a:pt x="0" y="3224293"/>
                  </a:lnTo>
                  <a:lnTo>
                    <a:pt x="687" y="3165075"/>
                  </a:lnTo>
                  <a:lnTo>
                    <a:pt x="2591" y="3100629"/>
                  </a:lnTo>
                  <a:lnTo>
                    <a:pt x="5983" y="3030220"/>
                  </a:lnTo>
                  <a:lnTo>
                    <a:pt x="8711" y="2974530"/>
                  </a:lnTo>
                  <a:lnTo>
                    <a:pt x="10362" y="2922634"/>
                  </a:lnTo>
                  <a:lnTo>
                    <a:pt x="11101" y="2873719"/>
                  </a:lnTo>
                  <a:lnTo>
                    <a:pt x="11093" y="2826972"/>
                  </a:lnTo>
                  <a:lnTo>
                    <a:pt x="10501" y="2781580"/>
                  </a:lnTo>
                  <a:lnTo>
                    <a:pt x="9489" y="2736728"/>
                  </a:lnTo>
                  <a:lnTo>
                    <a:pt x="8222" y="2691606"/>
                  </a:lnTo>
                  <a:lnTo>
                    <a:pt x="6863" y="2645398"/>
                  </a:lnTo>
                  <a:lnTo>
                    <a:pt x="5577" y="2597293"/>
                  </a:lnTo>
                  <a:lnTo>
                    <a:pt x="4528" y="2546477"/>
                  </a:lnTo>
                  <a:lnTo>
                    <a:pt x="3880" y="2492137"/>
                  </a:lnTo>
                  <a:lnTo>
                    <a:pt x="3797" y="2433460"/>
                  </a:lnTo>
                  <a:lnTo>
                    <a:pt x="4444" y="2369633"/>
                  </a:lnTo>
                  <a:lnTo>
                    <a:pt x="5983" y="2299843"/>
                  </a:lnTo>
                  <a:lnTo>
                    <a:pt x="7504" y="2234025"/>
                  </a:lnTo>
                  <a:lnTo>
                    <a:pt x="8328" y="2172548"/>
                  </a:lnTo>
                  <a:lnTo>
                    <a:pt x="8568" y="2114856"/>
                  </a:lnTo>
                  <a:lnTo>
                    <a:pt x="8333" y="2060393"/>
                  </a:lnTo>
                  <a:lnTo>
                    <a:pt x="7733" y="2008603"/>
                  </a:lnTo>
                  <a:lnTo>
                    <a:pt x="6879" y="1958930"/>
                  </a:lnTo>
                  <a:lnTo>
                    <a:pt x="5882" y="1910817"/>
                  </a:lnTo>
                  <a:lnTo>
                    <a:pt x="4852" y="1863708"/>
                  </a:lnTo>
                  <a:lnTo>
                    <a:pt x="3898" y="1817048"/>
                  </a:lnTo>
                  <a:lnTo>
                    <a:pt x="3133" y="1770281"/>
                  </a:lnTo>
                  <a:lnTo>
                    <a:pt x="2665" y="1722849"/>
                  </a:lnTo>
                  <a:lnTo>
                    <a:pt x="2606" y="1674198"/>
                  </a:lnTo>
                  <a:lnTo>
                    <a:pt x="3066" y="1623770"/>
                  </a:lnTo>
                  <a:lnTo>
                    <a:pt x="4155" y="1571011"/>
                  </a:lnTo>
                  <a:lnTo>
                    <a:pt x="5983" y="1515364"/>
                  </a:lnTo>
                  <a:lnTo>
                    <a:pt x="8802" y="1446223"/>
                  </a:lnTo>
                  <a:lnTo>
                    <a:pt x="11575" y="1381700"/>
                  </a:lnTo>
                  <a:lnTo>
                    <a:pt x="14163" y="1321351"/>
                  </a:lnTo>
                  <a:lnTo>
                    <a:pt x="16426" y="1264736"/>
                  </a:lnTo>
                  <a:lnTo>
                    <a:pt x="18222" y="1211412"/>
                  </a:lnTo>
                  <a:lnTo>
                    <a:pt x="19414" y="1160938"/>
                  </a:lnTo>
                  <a:lnTo>
                    <a:pt x="19858" y="1112872"/>
                  </a:lnTo>
                  <a:lnTo>
                    <a:pt x="19417" y="1066771"/>
                  </a:lnTo>
                  <a:lnTo>
                    <a:pt x="17949" y="1022195"/>
                  </a:lnTo>
                  <a:lnTo>
                    <a:pt x="15314" y="978700"/>
                  </a:lnTo>
                  <a:lnTo>
                    <a:pt x="11372" y="935846"/>
                  </a:lnTo>
                  <a:lnTo>
                    <a:pt x="5983" y="893191"/>
                  </a:lnTo>
                  <a:lnTo>
                    <a:pt x="2677" y="861472"/>
                  </a:lnTo>
                  <a:lnTo>
                    <a:pt x="836" y="823743"/>
                  </a:lnTo>
                  <a:lnTo>
                    <a:pt x="259" y="780737"/>
                  </a:lnTo>
                  <a:lnTo>
                    <a:pt x="744" y="733186"/>
                  </a:lnTo>
                  <a:lnTo>
                    <a:pt x="2089" y="681823"/>
                  </a:lnTo>
                  <a:lnTo>
                    <a:pt x="4092" y="627379"/>
                  </a:lnTo>
                  <a:lnTo>
                    <a:pt x="6552" y="570589"/>
                  </a:lnTo>
                  <a:lnTo>
                    <a:pt x="9265" y="512184"/>
                  </a:lnTo>
                  <a:lnTo>
                    <a:pt x="12032" y="452897"/>
                  </a:lnTo>
                  <a:lnTo>
                    <a:pt x="14649" y="393461"/>
                  </a:lnTo>
                  <a:lnTo>
                    <a:pt x="16914" y="334608"/>
                  </a:lnTo>
                  <a:lnTo>
                    <a:pt x="18627" y="277071"/>
                  </a:lnTo>
                  <a:lnTo>
                    <a:pt x="19585" y="221583"/>
                  </a:lnTo>
                  <a:lnTo>
                    <a:pt x="19585" y="168875"/>
                  </a:lnTo>
                  <a:lnTo>
                    <a:pt x="18428" y="119681"/>
                  </a:lnTo>
                  <a:lnTo>
                    <a:pt x="15909" y="74734"/>
                  </a:lnTo>
                  <a:lnTo>
                    <a:pt x="11828" y="34765"/>
                  </a:lnTo>
                  <a:lnTo>
                    <a:pt x="5983" y="508"/>
                  </a:lnTo>
                  <a:lnTo>
                    <a:pt x="15381" y="0"/>
                  </a:lnTo>
                  <a:lnTo>
                    <a:pt x="19699" y="635"/>
                  </a:lnTo>
                  <a:lnTo>
                    <a:pt x="25033" y="508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653026" y="652526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99076" y="696277"/>
            <a:ext cx="6506845" cy="12585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4660"/>
              </a:lnSpc>
              <a:spcBef>
                <a:spcPts val="580"/>
              </a:spcBef>
            </a:pPr>
            <a:r>
              <a:rPr sz="4200" b="0" dirty="0">
                <a:latin typeface="Calibri"/>
                <a:cs typeface="Calibri"/>
              </a:rPr>
              <a:t>Overview</a:t>
            </a:r>
            <a:r>
              <a:rPr sz="4200" b="0" spc="-80" dirty="0">
                <a:latin typeface="Calibri"/>
                <a:cs typeface="Calibri"/>
              </a:rPr>
              <a:t> </a:t>
            </a:r>
            <a:r>
              <a:rPr sz="4200" b="0" dirty="0">
                <a:latin typeface="Calibri"/>
                <a:cs typeface="Calibri"/>
              </a:rPr>
              <a:t>of</a:t>
            </a:r>
            <a:r>
              <a:rPr sz="4200" b="0" spc="-75" dirty="0">
                <a:latin typeface="Calibri"/>
                <a:cs typeface="Calibri"/>
              </a:rPr>
              <a:t> </a:t>
            </a:r>
            <a:r>
              <a:rPr sz="4200" b="0" dirty="0">
                <a:latin typeface="Calibri"/>
                <a:cs typeface="Calibri"/>
              </a:rPr>
              <a:t>tools</a:t>
            </a:r>
            <a:r>
              <a:rPr sz="4200" b="0" spc="-60" dirty="0">
                <a:latin typeface="Calibri"/>
                <a:cs typeface="Calibri"/>
              </a:rPr>
              <a:t> </a:t>
            </a:r>
            <a:r>
              <a:rPr sz="4200" b="0" dirty="0">
                <a:latin typeface="Calibri"/>
                <a:cs typeface="Calibri"/>
              </a:rPr>
              <a:t>for</a:t>
            </a:r>
            <a:r>
              <a:rPr sz="4200" b="0" spc="-30" dirty="0">
                <a:latin typeface="Calibri"/>
                <a:cs typeface="Calibri"/>
              </a:rPr>
              <a:t> </a:t>
            </a:r>
            <a:r>
              <a:rPr sz="4200" b="0" spc="-10" dirty="0">
                <a:latin typeface="Calibri"/>
                <a:cs typeface="Calibri"/>
              </a:rPr>
              <a:t>network </a:t>
            </a:r>
            <a:r>
              <a:rPr sz="4200" b="0" dirty="0">
                <a:latin typeface="Calibri"/>
                <a:cs typeface="Calibri"/>
              </a:rPr>
              <a:t>analysis</a:t>
            </a:r>
            <a:r>
              <a:rPr sz="4200" b="0" spc="-60" dirty="0">
                <a:latin typeface="Calibri"/>
                <a:cs typeface="Calibri"/>
              </a:rPr>
              <a:t> </a:t>
            </a:r>
            <a:r>
              <a:rPr sz="4200" b="0" dirty="0">
                <a:latin typeface="Calibri"/>
                <a:cs typeface="Calibri"/>
              </a:rPr>
              <a:t>and</a:t>
            </a:r>
            <a:r>
              <a:rPr sz="4200" b="0" spc="-75" dirty="0">
                <a:latin typeface="Calibri"/>
                <a:cs typeface="Calibri"/>
              </a:rPr>
              <a:t> </a:t>
            </a:r>
            <a:r>
              <a:rPr sz="4200" b="0" spc="-10" dirty="0">
                <a:latin typeface="Calibri"/>
                <a:cs typeface="Calibri"/>
              </a:rPr>
              <a:t>visualization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53026" y="2490851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99076" y="2542793"/>
            <a:ext cx="557022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00" dirty="0">
                <a:latin typeface="Calibri"/>
                <a:cs typeface="Calibri"/>
              </a:rPr>
              <a:t>Installing</a:t>
            </a:r>
            <a:r>
              <a:rPr sz="4200" spc="-40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and</a:t>
            </a:r>
            <a:r>
              <a:rPr sz="4200" spc="-100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using</a:t>
            </a:r>
            <a:r>
              <a:rPr sz="4200" spc="-25" dirty="0">
                <a:latin typeface="Calibri"/>
                <a:cs typeface="Calibri"/>
              </a:rPr>
              <a:t> </a:t>
            </a:r>
            <a:r>
              <a:rPr sz="4200" spc="-10" dirty="0">
                <a:latin typeface="Calibri"/>
                <a:cs typeface="Calibri"/>
              </a:rPr>
              <a:t>Gephi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53026" y="4338701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99076" y="4388421"/>
            <a:ext cx="63220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00" dirty="0">
                <a:latin typeface="Calibri"/>
                <a:cs typeface="Calibri"/>
              </a:rPr>
              <a:t>Gephi</a:t>
            </a:r>
            <a:r>
              <a:rPr sz="4200" spc="80" dirty="0">
                <a:latin typeface="Calibri"/>
                <a:cs typeface="Calibri"/>
              </a:rPr>
              <a:t> </a:t>
            </a:r>
            <a:r>
              <a:rPr sz="4200" spc="-25" dirty="0">
                <a:latin typeface="Calibri"/>
                <a:cs typeface="Calibri"/>
              </a:rPr>
              <a:t>hands-</a:t>
            </a:r>
            <a:r>
              <a:rPr sz="4200" dirty="0">
                <a:latin typeface="Calibri"/>
                <a:cs typeface="Calibri"/>
              </a:rPr>
              <a:t>on</a:t>
            </a:r>
            <a:r>
              <a:rPr sz="4200" spc="-15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lab</a:t>
            </a:r>
            <a:r>
              <a:rPr sz="4200" spc="-10" dirty="0">
                <a:latin typeface="Calibri"/>
                <a:cs typeface="Calibri"/>
              </a:rPr>
              <a:t> exercises</a:t>
            </a:r>
            <a:endParaRPr sz="4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2324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30"/>
              </a:spcBef>
            </a:pPr>
            <a:r>
              <a:rPr sz="5000" dirty="0"/>
              <a:t>Network</a:t>
            </a:r>
            <a:r>
              <a:rPr sz="5000" spc="-210" dirty="0"/>
              <a:t> </a:t>
            </a:r>
            <a:r>
              <a:rPr sz="5000" spc="-10" dirty="0"/>
              <a:t>statistics</a:t>
            </a:r>
            <a:endParaRPr sz="5000"/>
          </a:p>
        </p:txBody>
      </p:sp>
      <p:grpSp>
        <p:nvGrpSpPr>
          <p:cNvPr id="3" name="object 3"/>
          <p:cNvGrpSpPr/>
          <p:nvPr/>
        </p:nvGrpSpPr>
        <p:grpSpPr>
          <a:xfrm>
            <a:off x="628446" y="2336387"/>
            <a:ext cx="3286760" cy="86995"/>
            <a:chOff x="628446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247" y="2659316"/>
            <a:ext cx="4668520" cy="336422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00" marR="5080" indent="-229235">
              <a:lnSpc>
                <a:spcPts val="1650"/>
              </a:lnSpc>
              <a:spcBef>
                <a:spcPts val="280"/>
              </a:spcBef>
              <a:buFont typeface="Arial"/>
              <a:buChar char="•"/>
              <a:tabLst>
                <a:tab pos="241300" algn="l"/>
              </a:tabLst>
            </a:pPr>
            <a:r>
              <a:rPr sz="1500" b="1" dirty="0">
                <a:latin typeface="Calibri"/>
                <a:cs typeface="Calibri"/>
              </a:rPr>
              <a:t>Degree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 the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number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edges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incident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node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(in/out </a:t>
            </a:r>
            <a:r>
              <a:rPr sz="1500" dirty="0">
                <a:latin typeface="Calibri"/>
                <a:cs typeface="Calibri"/>
              </a:rPr>
              <a:t>degree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available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directed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graphs)</a:t>
            </a:r>
            <a:endParaRPr sz="1500">
              <a:latin typeface="Calibri"/>
              <a:cs typeface="Calibri"/>
            </a:endParaRPr>
          </a:p>
          <a:p>
            <a:pPr marL="241300" marR="99695" indent="-229235" algn="just">
              <a:lnSpc>
                <a:spcPct val="896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1500" b="1" dirty="0">
                <a:latin typeface="Calibri"/>
                <a:cs typeface="Calibri"/>
              </a:rPr>
              <a:t>Betweenness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centrality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 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number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shortest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paths </a:t>
            </a:r>
            <a:r>
              <a:rPr sz="1500" dirty="0">
                <a:latin typeface="Calibri"/>
                <a:cs typeface="Calibri"/>
              </a:rPr>
              <a:t>from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nodes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other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nodes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that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pass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through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that node</a:t>
            </a:r>
            <a:endParaRPr sz="1500">
              <a:latin typeface="Calibri"/>
              <a:cs typeface="Calibri"/>
            </a:endParaRPr>
          </a:p>
          <a:p>
            <a:pPr marL="241300" marR="138430" indent="-229235">
              <a:lnSpc>
                <a:spcPts val="165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1500" b="1" dirty="0">
                <a:latin typeface="Calibri"/>
                <a:cs typeface="Calibri"/>
              </a:rPr>
              <a:t>Closeness</a:t>
            </a:r>
            <a:r>
              <a:rPr sz="1500" b="1" spc="-8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centrality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 sum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 shortest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paths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from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a </a:t>
            </a:r>
            <a:r>
              <a:rPr sz="1500" dirty="0">
                <a:latin typeface="Calibri"/>
                <a:cs typeface="Calibri"/>
              </a:rPr>
              <a:t>node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other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nodes</a:t>
            </a:r>
            <a:endParaRPr sz="1500">
              <a:latin typeface="Calibri"/>
              <a:cs typeface="Calibri"/>
            </a:endParaRPr>
          </a:p>
          <a:p>
            <a:pPr marL="241300" marR="74295" indent="-229235">
              <a:lnSpc>
                <a:spcPts val="158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1500" b="1" dirty="0">
                <a:latin typeface="Calibri"/>
                <a:cs typeface="Calibri"/>
              </a:rPr>
              <a:t>Eccentricity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greatest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distance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between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node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and </a:t>
            </a:r>
            <a:r>
              <a:rPr sz="1500" dirty="0">
                <a:latin typeface="Calibri"/>
                <a:cs typeface="Calibri"/>
              </a:rPr>
              <a:t>any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other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node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network</a:t>
            </a:r>
            <a:endParaRPr sz="1500">
              <a:latin typeface="Calibri"/>
              <a:cs typeface="Calibri"/>
            </a:endParaRPr>
          </a:p>
          <a:p>
            <a:pPr marL="241300" indent="-228600">
              <a:lnSpc>
                <a:spcPts val="1725"/>
              </a:lnSpc>
              <a:spcBef>
                <a:spcPts val="815"/>
              </a:spcBef>
              <a:buFont typeface="Arial"/>
              <a:buChar char="•"/>
              <a:tabLst>
                <a:tab pos="241300" algn="l"/>
              </a:tabLst>
            </a:pPr>
            <a:r>
              <a:rPr sz="1500" b="1" dirty="0">
                <a:latin typeface="Calibri"/>
                <a:cs typeface="Calibri"/>
              </a:rPr>
              <a:t>Diameter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longest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shortest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path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between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any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ts val="1725"/>
              </a:lnSpc>
            </a:pPr>
            <a:r>
              <a:rPr sz="1500" spc="-10" dirty="0">
                <a:latin typeface="Calibri"/>
                <a:cs typeface="Calibri"/>
              </a:rPr>
              <a:t>nodes</a:t>
            </a:r>
            <a:endParaRPr sz="1500">
              <a:latin typeface="Calibri"/>
              <a:cs typeface="Calibri"/>
            </a:endParaRPr>
          </a:p>
          <a:p>
            <a:pPr marL="241300" marR="81280" indent="-229235">
              <a:lnSpc>
                <a:spcPts val="1580"/>
              </a:lnSpc>
              <a:spcBef>
                <a:spcPts val="1065"/>
              </a:spcBef>
              <a:buFont typeface="Arial"/>
              <a:buChar char="•"/>
              <a:tabLst>
                <a:tab pos="241300" algn="l"/>
              </a:tabLst>
            </a:pPr>
            <a:r>
              <a:rPr sz="1500" dirty="0">
                <a:latin typeface="Calibri"/>
                <a:cs typeface="Calibri"/>
              </a:rPr>
              <a:t>Many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other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metrics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available,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even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more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can</a:t>
            </a:r>
            <a:r>
              <a:rPr sz="1500" spc="-25" dirty="0">
                <a:latin typeface="Calibri"/>
                <a:cs typeface="Calibri"/>
              </a:rPr>
              <a:t> be </a:t>
            </a:r>
            <a:r>
              <a:rPr sz="1500" dirty="0">
                <a:latin typeface="Calibri"/>
                <a:cs typeface="Calibri"/>
              </a:rPr>
              <a:t>loaded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plugins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4225" y="638175"/>
            <a:ext cx="3390900" cy="55816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247" y="1200213"/>
            <a:ext cx="289941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Data</a:t>
            </a:r>
            <a:r>
              <a:rPr spc="-135" dirty="0"/>
              <a:t> </a:t>
            </a:r>
            <a:r>
              <a:rPr spc="-80" dirty="0"/>
              <a:t>Table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8446" y="2336387"/>
            <a:ext cx="3286760" cy="86995"/>
            <a:chOff x="628446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247" y="2650172"/>
            <a:ext cx="4623435" cy="224599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marR="5080" indent="-229235">
              <a:lnSpc>
                <a:spcPts val="2400"/>
              </a:lnSpc>
              <a:spcBef>
                <a:spcPts val="35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A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table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view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data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can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seen</a:t>
            </a:r>
            <a:r>
              <a:rPr sz="2150" spc="18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in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Data</a:t>
            </a:r>
            <a:r>
              <a:rPr sz="2150" b="1" spc="3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Table</a:t>
            </a:r>
            <a:r>
              <a:rPr sz="2150" b="1" spc="3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menu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Data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can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edited</a:t>
            </a:r>
            <a:endParaRPr sz="2150">
              <a:latin typeface="Calibri"/>
              <a:cs typeface="Calibri"/>
            </a:endParaRPr>
          </a:p>
          <a:p>
            <a:pPr marL="241300" marR="403860" indent="-229235">
              <a:lnSpc>
                <a:spcPts val="2330"/>
              </a:lnSpc>
              <a:spcBef>
                <a:spcPts val="108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Nodes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edges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can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created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or </a:t>
            </a:r>
            <a:r>
              <a:rPr sz="2150" spc="-10" dirty="0">
                <a:latin typeface="Calibri"/>
                <a:cs typeface="Calibri"/>
              </a:rPr>
              <a:t>deleted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Can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import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data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from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spreadsheets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8300" y="1847850"/>
            <a:ext cx="6648450" cy="33623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R="5080">
              <a:lnSpc>
                <a:spcPts val="5860"/>
              </a:lnSpc>
              <a:spcBef>
                <a:spcPts val="820"/>
              </a:spcBef>
            </a:pPr>
            <a:r>
              <a:rPr dirty="0"/>
              <a:t>Rendering</a:t>
            </a:r>
            <a:r>
              <a:rPr spc="-95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dirty="0"/>
              <a:t>graph</a:t>
            </a:r>
            <a:r>
              <a:rPr spc="-120" dirty="0"/>
              <a:t> </a:t>
            </a:r>
            <a:r>
              <a:rPr spc="-25" dirty="0"/>
              <a:t>to </a:t>
            </a:r>
            <a:r>
              <a:rPr spc="-10" dirty="0"/>
              <a:t>export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5875" y="266700"/>
            <a:ext cx="2476500" cy="188595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16902" y="2281173"/>
            <a:ext cx="4385945" cy="83185"/>
            <a:chOff x="816902" y="2281173"/>
            <a:chExt cx="4385945" cy="83185"/>
          </a:xfrm>
        </p:grpSpPr>
        <p:sp>
          <p:nvSpPr>
            <p:cNvPr id="5" name="object 5"/>
            <p:cNvSpPr/>
            <p:nvPr/>
          </p:nvSpPr>
          <p:spPr>
            <a:xfrm>
              <a:off x="838199" y="2301125"/>
              <a:ext cx="4344670" cy="38100"/>
            </a:xfrm>
            <a:custGeom>
              <a:avLst/>
              <a:gdLst/>
              <a:ahLst/>
              <a:cxnLst/>
              <a:rect l="l" t="t" r="r" b="b"/>
              <a:pathLst>
                <a:path w="4344670" h="38100">
                  <a:moveTo>
                    <a:pt x="207697" y="0"/>
                  </a:moveTo>
                  <a:lnTo>
                    <a:pt x="159032" y="382"/>
                  </a:lnTo>
                  <a:lnTo>
                    <a:pt x="108776" y="2494"/>
                  </a:lnTo>
                  <a:lnTo>
                    <a:pt x="56056" y="6722"/>
                  </a:lnTo>
                  <a:lnTo>
                    <a:pt x="0" y="13449"/>
                  </a:lnTo>
                  <a:lnTo>
                    <a:pt x="584" y="19418"/>
                  </a:lnTo>
                  <a:lnTo>
                    <a:pt x="673" y="27673"/>
                  </a:lnTo>
                  <a:lnTo>
                    <a:pt x="0" y="32499"/>
                  </a:lnTo>
                  <a:lnTo>
                    <a:pt x="47988" y="29487"/>
                  </a:lnTo>
                  <a:lnTo>
                    <a:pt x="97045" y="27722"/>
                  </a:lnTo>
                  <a:lnTo>
                    <a:pt x="147112" y="26989"/>
                  </a:lnTo>
                  <a:lnTo>
                    <a:pt x="198133" y="27073"/>
                  </a:lnTo>
                  <a:lnTo>
                    <a:pt x="250048" y="27758"/>
                  </a:lnTo>
                  <a:lnTo>
                    <a:pt x="410584" y="31283"/>
                  </a:lnTo>
                  <a:lnTo>
                    <a:pt x="465499" y="32231"/>
                  </a:lnTo>
                  <a:lnTo>
                    <a:pt x="521020" y="32708"/>
                  </a:lnTo>
                  <a:lnTo>
                    <a:pt x="577088" y="32499"/>
                  </a:lnTo>
                  <a:lnTo>
                    <a:pt x="793059" y="30237"/>
                  </a:lnTo>
                  <a:lnTo>
                    <a:pt x="931630" y="29646"/>
                  </a:lnTo>
                  <a:lnTo>
                    <a:pt x="1035078" y="29877"/>
                  </a:lnTo>
                  <a:lnTo>
                    <a:pt x="1151480" y="30779"/>
                  </a:lnTo>
                  <a:lnTo>
                    <a:pt x="1351930" y="33360"/>
                  </a:lnTo>
                  <a:lnTo>
                    <a:pt x="1412989" y="33812"/>
                  </a:lnTo>
                  <a:lnTo>
                    <a:pt x="1468501" y="33924"/>
                  </a:lnTo>
                  <a:lnTo>
                    <a:pt x="1566783" y="33405"/>
                  </a:lnTo>
                  <a:lnTo>
                    <a:pt x="1739661" y="31330"/>
                  </a:lnTo>
                  <a:lnTo>
                    <a:pt x="1829849" y="30881"/>
                  </a:lnTo>
                  <a:lnTo>
                    <a:pt x="1879290" y="31046"/>
                  </a:lnTo>
                  <a:lnTo>
                    <a:pt x="1932929" y="31562"/>
                  </a:lnTo>
                  <a:lnTo>
                    <a:pt x="2058221" y="33362"/>
                  </a:lnTo>
                  <a:lnTo>
                    <a:pt x="2114930" y="33363"/>
                  </a:lnTo>
                  <a:lnTo>
                    <a:pt x="2163796" y="32713"/>
                  </a:lnTo>
                  <a:lnTo>
                    <a:pt x="2206747" y="31624"/>
                  </a:lnTo>
                  <a:lnTo>
                    <a:pt x="2319395" y="27838"/>
                  </a:lnTo>
                  <a:lnTo>
                    <a:pt x="2357971" y="27108"/>
                  </a:lnTo>
                  <a:lnTo>
                    <a:pt x="2400274" y="26998"/>
                  </a:lnTo>
                  <a:lnTo>
                    <a:pt x="2448232" y="27719"/>
                  </a:lnTo>
                  <a:lnTo>
                    <a:pt x="2503774" y="29482"/>
                  </a:lnTo>
                  <a:lnTo>
                    <a:pt x="2634388" y="35499"/>
                  </a:lnTo>
                  <a:lnTo>
                    <a:pt x="2691372" y="37217"/>
                  </a:lnTo>
                  <a:lnTo>
                    <a:pt x="2741598" y="37874"/>
                  </a:lnTo>
                  <a:lnTo>
                    <a:pt x="2786883" y="37692"/>
                  </a:lnTo>
                  <a:lnTo>
                    <a:pt x="2829044" y="36890"/>
                  </a:lnTo>
                  <a:lnTo>
                    <a:pt x="2954956" y="32978"/>
                  </a:lnTo>
                  <a:lnTo>
                    <a:pt x="3002793" y="31909"/>
                  </a:lnTo>
                  <a:lnTo>
                    <a:pt x="3056594" y="31326"/>
                  </a:lnTo>
                  <a:lnTo>
                    <a:pt x="3118174" y="31449"/>
                  </a:lnTo>
                  <a:lnTo>
                    <a:pt x="3261944" y="33607"/>
                  </a:lnTo>
                  <a:lnTo>
                    <a:pt x="3327310" y="33883"/>
                  </a:lnTo>
                  <a:lnTo>
                    <a:pt x="3386478" y="33517"/>
                  </a:lnTo>
                  <a:lnTo>
                    <a:pt x="3440477" y="32696"/>
                  </a:lnTo>
                  <a:lnTo>
                    <a:pt x="3581735" y="29404"/>
                  </a:lnTo>
                  <a:lnTo>
                    <a:pt x="3625337" y="28660"/>
                  </a:lnTo>
                  <a:lnTo>
                    <a:pt x="3668910" y="28409"/>
                  </a:lnTo>
                  <a:lnTo>
                    <a:pt x="3713484" y="28839"/>
                  </a:lnTo>
                  <a:lnTo>
                    <a:pt x="3760086" y="30139"/>
                  </a:lnTo>
                  <a:lnTo>
                    <a:pt x="3809746" y="32499"/>
                  </a:lnTo>
                  <a:lnTo>
                    <a:pt x="3862699" y="34588"/>
                  </a:lnTo>
                  <a:lnTo>
                    <a:pt x="3910099" y="34750"/>
                  </a:lnTo>
                  <a:lnTo>
                    <a:pt x="3953499" y="33488"/>
                  </a:lnTo>
                  <a:lnTo>
                    <a:pt x="3994456" y="31304"/>
                  </a:lnTo>
                  <a:lnTo>
                    <a:pt x="4075262" y="26187"/>
                  </a:lnTo>
                  <a:lnTo>
                    <a:pt x="4118221" y="24259"/>
                  </a:lnTo>
                  <a:lnTo>
                    <a:pt x="4164959" y="23423"/>
                  </a:lnTo>
                  <a:lnTo>
                    <a:pt x="4217031" y="24183"/>
                  </a:lnTo>
                  <a:lnTo>
                    <a:pt x="4275993" y="27040"/>
                  </a:lnTo>
                  <a:lnTo>
                    <a:pt x="4343400" y="32499"/>
                  </a:lnTo>
                  <a:lnTo>
                    <a:pt x="4344162" y="28054"/>
                  </a:lnTo>
                  <a:lnTo>
                    <a:pt x="4342511" y="19164"/>
                  </a:lnTo>
                  <a:lnTo>
                    <a:pt x="4343400" y="13449"/>
                  </a:lnTo>
                  <a:lnTo>
                    <a:pt x="3785425" y="14571"/>
                  </a:lnTo>
                  <a:lnTo>
                    <a:pt x="3669962" y="13862"/>
                  </a:lnTo>
                  <a:lnTo>
                    <a:pt x="3599140" y="12766"/>
                  </a:lnTo>
                  <a:lnTo>
                    <a:pt x="3392809" y="7588"/>
                  </a:lnTo>
                  <a:lnTo>
                    <a:pt x="3271996" y="5162"/>
                  </a:lnTo>
                  <a:lnTo>
                    <a:pt x="3211594" y="4398"/>
                  </a:lnTo>
                  <a:lnTo>
                    <a:pt x="3152878" y="4089"/>
                  </a:lnTo>
                  <a:lnTo>
                    <a:pt x="3097109" y="4351"/>
                  </a:lnTo>
                  <a:lnTo>
                    <a:pt x="3045550" y="5302"/>
                  </a:lnTo>
                  <a:lnTo>
                    <a:pt x="2999462" y="7057"/>
                  </a:lnTo>
                  <a:lnTo>
                    <a:pt x="2960107" y="9734"/>
                  </a:lnTo>
                  <a:lnTo>
                    <a:pt x="2892832" y="18283"/>
                  </a:lnTo>
                  <a:lnTo>
                    <a:pt x="2853715" y="21956"/>
                  </a:lnTo>
                  <a:lnTo>
                    <a:pt x="2811358" y="24530"/>
                  </a:lnTo>
                  <a:lnTo>
                    <a:pt x="2765728" y="26072"/>
                  </a:lnTo>
                  <a:lnTo>
                    <a:pt x="2716788" y="26648"/>
                  </a:lnTo>
                  <a:lnTo>
                    <a:pt x="2664503" y="26321"/>
                  </a:lnTo>
                  <a:lnTo>
                    <a:pt x="2608837" y="25159"/>
                  </a:lnTo>
                  <a:lnTo>
                    <a:pt x="2549756" y="23225"/>
                  </a:lnTo>
                  <a:lnTo>
                    <a:pt x="2487222" y="20585"/>
                  </a:lnTo>
                  <a:lnTo>
                    <a:pt x="2421202" y="17305"/>
                  </a:lnTo>
                  <a:lnTo>
                    <a:pt x="2351659" y="13449"/>
                  </a:lnTo>
                  <a:lnTo>
                    <a:pt x="2290887" y="10681"/>
                  </a:lnTo>
                  <a:lnTo>
                    <a:pt x="2238170" y="9683"/>
                  </a:lnTo>
                  <a:lnTo>
                    <a:pt x="2191783" y="10073"/>
                  </a:lnTo>
                  <a:lnTo>
                    <a:pt x="2150001" y="11473"/>
                  </a:lnTo>
                  <a:lnTo>
                    <a:pt x="2111100" y="13503"/>
                  </a:lnTo>
                  <a:lnTo>
                    <a:pt x="2035039" y="17932"/>
                  </a:lnTo>
                  <a:lnTo>
                    <a:pt x="1994431" y="19573"/>
                  </a:lnTo>
                  <a:lnTo>
                    <a:pt x="1949805" y="20325"/>
                  </a:lnTo>
                  <a:lnTo>
                    <a:pt x="1899436" y="19808"/>
                  </a:lnTo>
                  <a:lnTo>
                    <a:pt x="1841599" y="17642"/>
                  </a:lnTo>
                  <a:lnTo>
                    <a:pt x="1713745" y="9646"/>
                  </a:lnTo>
                  <a:lnTo>
                    <a:pt x="1654962" y="7244"/>
                  </a:lnTo>
                  <a:lnTo>
                    <a:pt x="1598108" y="6040"/>
                  </a:lnTo>
                  <a:lnTo>
                    <a:pt x="1543068" y="5829"/>
                  </a:lnTo>
                  <a:lnTo>
                    <a:pt x="1489726" y="6407"/>
                  </a:lnTo>
                  <a:lnTo>
                    <a:pt x="1437969" y="7570"/>
                  </a:lnTo>
                  <a:lnTo>
                    <a:pt x="1244488" y="13993"/>
                  </a:lnTo>
                  <a:lnTo>
                    <a:pt x="1198932" y="15020"/>
                  </a:lnTo>
                  <a:lnTo>
                    <a:pt x="1154271" y="15408"/>
                  </a:lnTo>
                  <a:lnTo>
                    <a:pt x="1110393" y="14952"/>
                  </a:lnTo>
                  <a:lnTo>
                    <a:pt x="1067181" y="13449"/>
                  </a:lnTo>
                  <a:lnTo>
                    <a:pt x="1011206" y="11107"/>
                  </a:lnTo>
                  <a:lnTo>
                    <a:pt x="962054" y="9815"/>
                  </a:lnTo>
                  <a:lnTo>
                    <a:pt x="917747" y="9376"/>
                  </a:lnTo>
                  <a:lnTo>
                    <a:pt x="876307" y="9590"/>
                  </a:lnTo>
                  <a:lnTo>
                    <a:pt x="699649" y="12998"/>
                  </a:lnTo>
                  <a:lnTo>
                    <a:pt x="642869" y="13493"/>
                  </a:lnTo>
                  <a:lnTo>
                    <a:pt x="577088" y="13449"/>
                  </a:lnTo>
                  <a:lnTo>
                    <a:pt x="515130" y="12493"/>
                  </a:lnTo>
                  <a:lnTo>
                    <a:pt x="457689" y="10574"/>
                  </a:lnTo>
                  <a:lnTo>
                    <a:pt x="403893" y="8076"/>
                  </a:lnTo>
                  <a:lnTo>
                    <a:pt x="303742" y="2886"/>
                  </a:lnTo>
                  <a:lnTo>
                    <a:pt x="255643" y="962"/>
                  </a:lnTo>
                  <a:lnTo>
                    <a:pt x="207697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7539" y="2301811"/>
              <a:ext cx="4344670" cy="41910"/>
            </a:xfrm>
            <a:custGeom>
              <a:avLst/>
              <a:gdLst/>
              <a:ahLst/>
              <a:cxnLst/>
              <a:rect l="l" t="t" r="r" b="b"/>
              <a:pathLst>
                <a:path w="4344670" h="41910">
                  <a:moveTo>
                    <a:pt x="660" y="12763"/>
                  </a:moveTo>
                  <a:lnTo>
                    <a:pt x="56302" y="8873"/>
                  </a:lnTo>
                  <a:lnTo>
                    <a:pt x="107281" y="7083"/>
                  </a:lnTo>
                  <a:lnTo>
                    <a:pt x="154584" y="6977"/>
                  </a:lnTo>
                  <a:lnTo>
                    <a:pt x="199199" y="8135"/>
                  </a:lnTo>
                  <a:lnTo>
                    <a:pt x="242111" y="10139"/>
                  </a:lnTo>
                  <a:lnTo>
                    <a:pt x="284308" y="12573"/>
                  </a:lnTo>
                  <a:lnTo>
                    <a:pt x="326777" y="15016"/>
                  </a:lnTo>
                  <a:lnTo>
                    <a:pt x="370506" y="17053"/>
                  </a:lnTo>
                  <a:lnTo>
                    <a:pt x="416480" y="18264"/>
                  </a:lnTo>
                  <a:lnTo>
                    <a:pt x="465687" y="18231"/>
                  </a:lnTo>
                  <a:lnTo>
                    <a:pt x="519114" y="16537"/>
                  </a:lnTo>
                  <a:lnTo>
                    <a:pt x="577748" y="12763"/>
                  </a:lnTo>
                  <a:lnTo>
                    <a:pt x="646122" y="8240"/>
                  </a:lnTo>
                  <a:lnTo>
                    <a:pt x="704832" y="6192"/>
                  </a:lnTo>
                  <a:lnTo>
                    <a:pt x="755889" y="6066"/>
                  </a:lnTo>
                  <a:lnTo>
                    <a:pt x="801302" y="7313"/>
                  </a:lnTo>
                  <a:lnTo>
                    <a:pt x="843083" y="9382"/>
                  </a:lnTo>
                  <a:lnTo>
                    <a:pt x="883240" y="11721"/>
                  </a:lnTo>
                  <a:lnTo>
                    <a:pt x="923784" y="13779"/>
                  </a:lnTo>
                  <a:lnTo>
                    <a:pt x="966726" y="15006"/>
                  </a:lnTo>
                  <a:lnTo>
                    <a:pt x="1014074" y="14851"/>
                  </a:lnTo>
                  <a:lnTo>
                    <a:pt x="1067841" y="12763"/>
                  </a:lnTo>
                  <a:lnTo>
                    <a:pt x="1119295" y="10399"/>
                  </a:lnTo>
                  <a:lnTo>
                    <a:pt x="1169085" y="9069"/>
                  </a:lnTo>
                  <a:lnTo>
                    <a:pt x="1217571" y="8586"/>
                  </a:lnTo>
                  <a:lnTo>
                    <a:pt x="1265111" y="8764"/>
                  </a:lnTo>
                  <a:lnTo>
                    <a:pt x="1312063" y="9414"/>
                  </a:lnTo>
                  <a:lnTo>
                    <a:pt x="1358785" y="10350"/>
                  </a:lnTo>
                  <a:lnTo>
                    <a:pt x="1405636" y="11385"/>
                  </a:lnTo>
                  <a:lnTo>
                    <a:pt x="1452974" y="12330"/>
                  </a:lnTo>
                  <a:lnTo>
                    <a:pt x="1501157" y="13000"/>
                  </a:lnTo>
                  <a:lnTo>
                    <a:pt x="1550545" y="13207"/>
                  </a:lnTo>
                  <a:lnTo>
                    <a:pt x="1601495" y="12763"/>
                  </a:lnTo>
                  <a:lnTo>
                    <a:pt x="1647386" y="11716"/>
                  </a:lnTo>
                  <a:lnTo>
                    <a:pt x="1696824" y="10115"/>
                  </a:lnTo>
                  <a:lnTo>
                    <a:pt x="1749078" y="8159"/>
                  </a:lnTo>
                  <a:lnTo>
                    <a:pt x="1803415" y="6046"/>
                  </a:lnTo>
                  <a:lnTo>
                    <a:pt x="1859103" y="3974"/>
                  </a:lnTo>
                  <a:lnTo>
                    <a:pt x="1915411" y="2144"/>
                  </a:lnTo>
                  <a:lnTo>
                    <a:pt x="1971608" y="752"/>
                  </a:lnTo>
                  <a:lnTo>
                    <a:pt x="2026960" y="0"/>
                  </a:lnTo>
                  <a:lnTo>
                    <a:pt x="2080737" y="83"/>
                  </a:lnTo>
                  <a:lnTo>
                    <a:pt x="2132206" y="1203"/>
                  </a:lnTo>
                  <a:lnTo>
                    <a:pt x="2180636" y="3557"/>
                  </a:lnTo>
                  <a:lnTo>
                    <a:pt x="2225295" y="7344"/>
                  </a:lnTo>
                  <a:lnTo>
                    <a:pt x="2265451" y="12763"/>
                  </a:lnTo>
                  <a:lnTo>
                    <a:pt x="2308168" y="17948"/>
                  </a:lnTo>
                  <a:lnTo>
                    <a:pt x="2354297" y="20242"/>
                  </a:lnTo>
                  <a:lnTo>
                    <a:pt x="2403109" y="20228"/>
                  </a:lnTo>
                  <a:lnTo>
                    <a:pt x="2453872" y="18492"/>
                  </a:lnTo>
                  <a:lnTo>
                    <a:pt x="2505855" y="15618"/>
                  </a:lnTo>
                  <a:lnTo>
                    <a:pt x="2558329" y="12192"/>
                  </a:lnTo>
                  <a:lnTo>
                    <a:pt x="2610561" y="8797"/>
                  </a:lnTo>
                  <a:lnTo>
                    <a:pt x="2661823" y="6018"/>
                  </a:lnTo>
                  <a:lnTo>
                    <a:pt x="2711382" y="4441"/>
                  </a:lnTo>
                  <a:lnTo>
                    <a:pt x="2758508" y="4649"/>
                  </a:lnTo>
                  <a:lnTo>
                    <a:pt x="2802470" y="7228"/>
                  </a:lnTo>
                  <a:lnTo>
                    <a:pt x="2842539" y="12763"/>
                  </a:lnTo>
                  <a:lnTo>
                    <a:pt x="2884509" y="18826"/>
                  </a:lnTo>
                  <a:lnTo>
                    <a:pt x="2927836" y="21723"/>
                  </a:lnTo>
                  <a:lnTo>
                    <a:pt x="2972502" y="22106"/>
                  </a:lnTo>
                  <a:lnTo>
                    <a:pt x="3018491" y="20626"/>
                  </a:lnTo>
                  <a:lnTo>
                    <a:pt x="3065786" y="17933"/>
                  </a:lnTo>
                  <a:lnTo>
                    <a:pt x="3114372" y="14678"/>
                  </a:lnTo>
                  <a:lnTo>
                    <a:pt x="3164231" y="11513"/>
                  </a:lnTo>
                  <a:lnTo>
                    <a:pt x="3215346" y="9088"/>
                  </a:lnTo>
                  <a:lnTo>
                    <a:pt x="3267701" y="8054"/>
                  </a:lnTo>
                  <a:lnTo>
                    <a:pt x="3321280" y="9062"/>
                  </a:lnTo>
                  <a:lnTo>
                    <a:pt x="3376066" y="12763"/>
                  </a:lnTo>
                  <a:lnTo>
                    <a:pt x="3409945" y="15679"/>
                  </a:lnTo>
                  <a:lnTo>
                    <a:pt x="3447236" y="18323"/>
                  </a:lnTo>
                  <a:lnTo>
                    <a:pt x="3487671" y="20687"/>
                  </a:lnTo>
                  <a:lnTo>
                    <a:pt x="3530983" y="22762"/>
                  </a:lnTo>
                  <a:lnTo>
                    <a:pt x="3576905" y="24537"/>
                  </a:lnTo>
                  <a:lnTo>
                    <a:pt x="3625169" y="26004"/>
                  </a:lnTo>
                  <a:lnTo>
                    <a:pt x="3675507" y="27153"/>
                  </a:lnTo>
                  <a:lnTo>
                    <a:pt x="3727653" y="27975"/>
                  </a:lnTo>
                  <a:lnTo>
                    <a:pt x="3781339" y="28461"/>
                  </a:lnTo>
                  <a:lnTo>
                    <a:pt x="3836297" y="28601"/>
                  </a:lnTo>
                  <a:lnTo>
                    <a:pt x="3892260" y="28386"/>
                  </a:lnTo>
                  <a:lnTo>
                    <a:pt x="3948961" y="27806"/>
                  </a:lnTo>
                  <a:lnTo>
                    <a:pt x="4006132" y="26853"/>
                  </a:lnTo>
                  <a:lnTo>
                    <a:pt x="4063506" y="25517"/>
                  </a:lnTo>
                  <a:lnTo>
                    <a:pt x="4120816" y="23788"/>
                  </a:lnTo>
                  <a:lnTo>
                    <a:pt x="4177793" y="21658"/>
                  </a:lnTo>
                  <a:lnTo>
                    <a:pt x="4234171" y="19116"/>
                  </a:lnTo>
                  <a:lnTo>
                    <a:pt x="4289683" y="16155"/>
                  </a:lnTo>
                  <a:lnTo>
                    <a:pt x="4344060" y="12763"/>
                  </a:lnTo>
                  <a:lnTo>
                    <a:pt x="4344441" y="20510"/>
                  </a:lnTo>
                  <a:lnTo>
                    <a:pt x="4344060" y="24066"/>
                  </a:lnTo>
                  <a:lnTo>
                    <a:pt x="4344060" y="31813"/>
                  </a:lnTo>
                  <a:lnTo>
                    <a:pt x="4287862" y="30833"/>
                  </a:lnTo>
                  <a:lnTo>
                    <a:pt x="4235768" y="29785"/>
                  </a:lnTo>
                  <a:lnTo>
                    <a:pt x="4186792" y="28741"/>
                  </a:lnTo>
                  <a:lnTo>
                    <a:pt x="4139947" y="27777"/>
                  </a:lnTo>
                  <a:lnTo>
                    <a:pt x="4094247" y="26967"/>
                  </a:lnTo>
                  <a:lnTo>
                    <a:pt x="4048706" y="26384"/>
                  </a:lnTo>
                  <a:lnTo>
                    <a:pt x="4002336" y="26102"/>
                  </a:lnTo>
                  <a:lnTo>
                    <a:pt x="3954151" y="26197"/>
                  </a:lnTo>
                  <a:lnTo>
                    <a:pt x="3903166" y="26741"/>
                  </a:lnTo>
                  <a:lnTo>
                    <a:pt x="3848392" y="27809"/>
                  </a:lnTo>
                  <a:lnTo>
                    <a:pt x="3788845" y="29475"/>
                  </a:lnTo>
                  <a:lnTo>
                    <a:pt x="3723538" y="31813"/>
                  </a:lnTo>
                  <a:lnTo>
                    <a:pt x="3652757" y="34504"/>
                  </a:lnTo>
                  <a:lnTo>
                    <a:pt x="3589272" y="36682"/>
                  </a:lnTo>
                  <a:lnTo>
                    <a:pt x="3532136" y="38340"/>
                  </a:lnTo>
                  <a:lnTo>
                    <a:pt x="3480404" y="39467"/>
                  </a:lnTo>
                  <a:lnTo>
                    <a:pt x="3433127" y="40057"/>
                  </a:lnTo>
                  <a:lnTo>
                    <a:pt x="3389359" y="40100"/>
                  </a:lnTo>
                  <a:lnTo>
                    <a:pt x="3348153" y="39588"/>
                  </a:lnTo>
                  <a:lnTo>
                    <a:pt x="3308563" y="38511"/>
                  </a:lnTo>
                  <a:lnTo>
                    <a:pt x="3269640" y="36863"/>
                  </a:lnTo>
                  <a:lnTo>
                    <a:pt x="3230438" y="34633"/>
                  </a:lnTo>
                  <a:lnTo>
                    <a:pt x="3190011" y="31813"/>
                  </a:lnTo>
                  <a:lnTo>
                    <a:pt x="3153860" y="29290"/>
                  </a:lnTo>
                  <a:lnTo>
                    <a:pt x="3111171" y="26695"/>
                  </a:lnTo>
                  <a:lnTo>
                    <a:pt x="3063025" y="24143"/>
                  </a:lnTo>
                  <a:lnTo>
                    <a:pt x="3010504" y="21749"/>
                  </a:lnTo>
                  <a:lnTo>
                    <a:pt x="2954689" y="19629"/>
                  </a:lnTo>
                  <a:lnTo>
                    <a:pt x="2896663" y="17897"/>
                  </a:lnTo>
                  <a:lnTo>
                    <a:pt x="2837507" y="16668"/>
                  </a:lnTo>
                  <a:lnTo>
                    <a:pt x="2778301" y="16058"/>
                  </a:lnTo>
                  <a:lnTo>
                    <a:pt x="2720129" y="16180"/>
                  </a:lnTo>
                  <a:lnTo>
                    <a:pt x="2664072" y="17151"/>
                  </a:lnTo>
                  <a:lnTo>
                    <a:pt x="2611210" y="19084"/>
                  </a:lnTo>
                  <a:lnTo>
                    <a:pt x="2562627" y="22096"/>
                  </a:lnTo>
                  <a:lnTo>
                    <a:pt x="2519403" y="26301"/>
                  </a:lnTo>
                  <a:lnTo>
                    <a:pt x="2482621" y="31813"/>
                  </a:lnTo>
                  <a:lnTo>
                    <a:pt x="2443050" y="37547"/>
                  </a:lnTo>
                  <a:lnTo>
                    <a:pt x="2401827" y="40597"/>
                  </a:lnTo>
                  <a:lnTo>
                    <a:pt x="2358982" y="41457"/>
                  </a:lnTo>
                  <a:lnTo>
                    <a:pt x="2314548" y="40618"/>
                  </a:lnTo>
                  <a:lnTo>
                    <a:pt x="2268555" y="38573"/>
                  </a:lnTo>
                  <a:lnTo>
                    <a:pt x="2221033" y="35814"/>
                  </a:lnTo>
                  <a:lnTo>
                    <a:pt x="2172013" y="32832"/>
                  </a:lnTo>
                  <a:lnTo>
                    <a:pt x="2121527" y="30120"/>
                  </a:lnTo>
                  <a:lnTo>
                    <a:pt x="2069605" y="28170"/>
                  </a:lnTo>
                  <a:lnTo>
                    <a:pt x="2016278" y="27474"/>
                  </a:lnTo>
                  <a:lnTo>
                    <a:pt x="1961577" y="28524"/>
                  </a:lnTo>
                  <a:lnTo>
                    <a:pt x="1905533" y="31813"/>
                  </a:lnTo>
                  <a:lnTo>
                    <a:pt x="1841058" y="35647"/>
                  </a:lnTo>
                  <a:lnTo>
                    <a:pt x="1782922" y="36666"/>
                  </a:lnTo>
                  <a:lnTo>
                    <a:pt x="1730037" y="35606"/>
                  </a:lnTo>
                  <a:lnTo>
                    <a:pt x="1681312" y="33203"/>
                  </a:lnTo>
                  <a:lnTo>
                    <a:pt x="1635658" y="30194"/>
                  </a:lnTo>
                  <a:lnTo>
                    <a:pt x="1591985" y="27314"/>
                  </a:lnTo>
                  <a:lnTo>
                    <a:pt x="1549204" y="25300"/>
                  </a:lnTo>
                  <a:lnTo>
                    <a:pt x="1506225" y="24888"/>
                  </a:lnTo>
                  <a:lnTo>
                    <a:pt x="1461957" y="26814"/>
                  </a:lnTo>
                  <a:lnTo>
                    <a:pt x="1415313" y="31813"/>
                  </a:lnTo>
                  <a:lnTo>
                    <a:pt x="1377463" y="35940"/>
                  </a:lnTo>
                  <a:lnTo>
                    <a:pt x="1337961" y="38116"/>
                  </a:lnTo>
                  <a:lnTo>
                    <a:pt x="1296658" y="38686"/>
                  </a:lnTo>
                  <a:lnTo>
                    <a:pt x="1253402" y="37994"/>
                  </a:lnTo>
                  <a:lnTo>
                    <a:pt x="1208045" y="36384"/>
                  </a:lnTo>
                  <a:lnTo>
                    <a:pt x="1160435" y="34202"/>
                  </a:lnTo>
                  <a:lnTo>
                    <a:pt x="1110422" y="31791"/>
                  </a:lnTo>
                  <a:lnTo>
                    <a:pt x="1057857" y="29496"/>
                  </a:lnTo>
                  <a:lnTo>
                    <a:pt x="1002589" y="27661"/>
                  </a:lnTo>
                  <a:lnTo>
                    <a:pt x="944468" y="26631"/>
                  </a:lnTo>
                  <a:lnTo>
                    <a:pt x="883343" y="26750"/>
                  </a:lnTo>
                  <a:lnTo>
                    <a:pt x="819065" y="28363"/>
                  </a:lnTo>
                  <a:lnTo>
                    <a:pt x="751484" y="31813"/>
                  </a:lnTo>
                  <a:lnTo>
                    <a:pt x="693245" y="35258"/>
                  </a:lnTo>
                  <a:lnTo>
                    <a:pt x="638338" y="37874"/>
                  </a:lnTo>
                  <a:lnTo>
                    <a:pt x="586264" y="39738"/>
                  </a:lnTo>
                  <a:lnTo>
                    <a:pt x="536524" y="40928"/>
                  </a:lnTo>
                  <a:lnTo>
                    <a:pt x="488618" y="41522"/>
                  </a:lnTo>
                  <a:lnTo>
                    <a:pt x="442048" y="41597"/>
                  </a:lnTo>
                  <a:lnTo>
                    <a:pt x="396314" y="41233"/>
                  </a:lnTo>
                  <a:lnTo>
                    <a:pt x="350918" y="40506"/>
                  </a:lnTo>
                  <a:lnTo>
                    <a:pt x="305359" y="39494"/>
                  </a:lnTo>
                  <a:lnTo>
                    <a:pt x="259140" y="38276"/>
                  </a:lnTo>
                  <a:lnTo>
                    <a:pt x="211760" y="36929"/>
                  </a:lnTo>
                  <a:lnTo>
                    <a:pt x="162722" y="35532"/>
                  </a:lnTo>
                  <a:lnTo>
                    <a:pt x="111525" y="34161"/>
                  </a:lnTo>
                  <a:lnTo>
                    <a:pt x="57671" y="32896"/>
                  </a:lnTo>
                  <a:lnTo>
                    <a:pt x="660" y="31813"/>
                  </a:lnTo>
                  <a:lnTo>
                    <a:pt x="63" y="26479"/>
                  </a:lnTo>
                  <a:lnTo>
                    <a:pt x="0" y="19367"/>
                  </a:lnTo>
                  <a:lnTo>
                    <a:pt x="660" y="12763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1832" y="2465006"/>
            <a:ext cx="6729730" cy="3409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ts val="2340"/>
              </a:lnSpc>
              <a:spcBef>
                <a:spcPts val="12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The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Preview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menu</a:t>
            </a:r>
            <a:r>
              <a:rPr sz="2150" spc="1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allows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you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do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some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final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340"/>
              </a:lnSpc>
            </a:pPr>
            <a:r>
              <a:rPr sz="2150" dirty="0">
                <a:latin typeface="Calibri"/>
                <a:cs typeface="Calibri"/>
              </a:rPr>
              <a:t>adjustments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final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product</a:t>
            </a:r>
            <a:endParaRPr sz="2150">
              <a:latin typeface="Calibri"/>
              <a:cs typeface="Calibri"/>
            </a:endParaRPr>
          </a:p>
          <a:p>
            <a:pPr marL="241300" marR="624205" indent="-229235">
              <a:lnSpc>
                <a:spcPts val="210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Default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presets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available,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custom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presets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can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be </a:t>
            </a:r>
            <a:r>
              <a:rPr sz="2150" spc="-10" dirty="0">
                <a:latin typeface="Calibri"/>
                <a:cs typeface="Calibri"/>
              </a:rPr>
              <a:t>created</a:t>
            </a:r>
            <a:endParaRPr sz="2150">
              <a:latin typeface="Calibri"/>
              <a:cs typeface="Calibri"/>
            </a:endParaRPr>
          </a:p>
          <a:p>
            <a:pPr marL="241300" marR="309880" indent="-229235">
              <a:lnSpc>
                <a:spcPts val="2180"/>
              </a:lnSpc>
              <a:spcBef>
                <a:spcPts val="919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Possible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adjustments: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show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node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labels,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draw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borders, </a:t>
            </a:r>
            <a:r>
              <a:rPr sz="2150" dirty="0">
                <a:latin typeface="Calibri"/>
                <a:cs typeface="Calibri"/>
              </a:rPr>
              <a:t>show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edges,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define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edge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shape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(straight/curved),</a:t>
            </a:r>
            <a:r>
              <a:rPr sz="2150" spc="20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etc.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Remember</a:t>
            </a:r>
            <a:r>
              <a:rPr sz="2150" spc="3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click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on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Refresh</a:t>
            </a:r>
            <a:r>
              <a:rPr sz="2150" b="1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update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preview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41300" algn="l"/>
              </a:tabLst>
            </a:pPr>
            <a:r>
              <a:rPr sz="2150" spc="-10" dirty="0">
                <a:latin typeface="Calibri"/>
                <a:cs typeface="Calibri"/>
              </a:rPr>
              <a:t>To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export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figure go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File</a:t>
            </a:r>
            <a:r>
              <a:rPr sz="2150" b="1" spc="14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&gt;</a:t>
            </a:r>
            <a:r>
              <a:rPr sz="2150" b="1" spc="-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Export</a:t>
            </a:r>
            <a:r>
              <a:rPr sz="2150" b="1" spc="11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&gt; </a:t>
            </a:r>
            <a:r>
              <a:rPr sz="2150" b="1" spc="-10" dirty="0">
                <a:latin typeface="Calibri"/>
                <a:cs typeface="Calibri"/>
              </a:rPr>
              <a:t>SVG/PDF/PNG</a:t>
            </a:r>
            <a:r>
              <a:rPr sz="2150" spc="-10" dirty="0">
                <a:latin typeface="Calibri"/>
                <a:cs typeface="Calibri"/>
              </a:rPr>
              <a:t>...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ts val="234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For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publication,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export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vector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images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such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as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SVG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and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340"/>
              </a:lnSpc>
            </a:pPr>
            <a:r>
              <a:rPr sz="2150" spc="-25" dirty="0">
                <a:latin typeface="Calibri"/>
                <a:cs typeface="Calibri"/>
              </a:rPr>
              <a:t>PDF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5875" y="2314575"/>
            <a:ext cx="2476500" cy="18859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5875" y="4362450"/>
            <a:ext cx="2476500" cy="188595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603865" y="2160523"/>
            <a:ext cx="12725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Calibri"/>
                <a:cs typeface="Calibri"/>
              </a:rPr>
              <a:t>Dark</a:t>
            </a:r>
            <a:r>
              <a:rPr sz="1400" spc="-10" dirty="0">
                <a:latin typeface="Calibri"/>
                <a:cs typeface="Calibri"/>
              </a:rPr>
              <a:t> background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03865" y="4209033"/>
            <a:ext cx="116205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Calibri"/>
                <a:cs typeface="Calibri"/>
              </a:rPr>
              <a:t>Default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straight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03865" y="6236652"/>
            <a:ext cx="11017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Calibri"/>
                <a:cs typeface="Calibri"/>
              </a:rPr>
              <a:t>Default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curved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750" y="2019617"/>
            <a:ext cx="2638425" cy="23285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765"/>
              </a:spcBef>
            </a:pPr>
            <a:r>
              <a:rPr sz="5400" b="0" spc="-10" dirty="0">
                <a:latin typeface="Calibri Light"/>
                <a:cs typeface="Calibri Light"/>
              </a:rPr>
              <a:t>Export </a:t>
            </a:r>
            <a:r>
              <a:rPr sz="5400" b="0" dirty="0">
                <a:latin typeface="Calibri Light"/>
                <a:cs typeface="Calibri Light"/>
              </a:rPr>
              <a:t>Formats</a:t>
            </a:r>
            <a:r>
              <a:rPr sz="5400" b="0" spc="-190" dirty="0">
                <a:latin typeface="Calibri Light"/>
                <a:cs typeface="Calibri Light"/>
              </a:rPr>
              <a:t> </a:t>
            </a:r>
            <a:r>
              <a:rPr sz="5400" b="0" spc="-50" dirty="0">
                <a:latin typeface="Calibri Light"/>
                <a:cs typeface="Calibri Light"/>
              </a:rPr>
              <a:t>- </a:t>
            </a:r>
            <a:r>
              <a:rPr sz="5400" b="0" spc="-10" dirty="0">
                <a:latin typeface="Calibri Light"/>
                <a:cs typeface="Calibri Light"/>
              </a:rPr>
              <a:t>Gephi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37817" y="1007427"/>
            <a:ext cx="92710" cy="4519295"/>
            <a:chOff x="4737817" y="1007427"/>
            <a:chExt cx="92710" cy="4519295"/>
          </a:xfrm>
        </p:grpSpPr>
        <p:sp>
          <p:nvSpPr>
            <p:cNvPr id="4" name="object 4"/>
            <p:cNvSpPr/>
            <p:nvPr/>
          </p:nvSpPr>
          <p:spPr>
            <a:xfrm>
              <a:off x="4756749" y="1028699"/>
              <a:ext cx="48895" cy="4478020"/>
            </a:xfrm>
            <a:custGeom>
              <a:avLst/>
              <a:gdLst/>
              <a:ahLst/>
              <a:cxnLst/>
              <a:rect l="l" t="t" r="r" b="b"/>
              <a:pathLst>
                <a:path w="48895" h="4478020">
                  <a:moveTo>
                    <a:pt x="22517" y="2199826"/>
                  </a:moveTo>
                  <a:lnTo>
                    <a:pt x="23713" y="2237090"/>
                  </a:lnTo>
                  <a:lnTo>
                    <a:pt x="24728" y="2284156"/>
                  </a:lnTo>
                  <a:lnTo>
                    <a:pt x="25229" y="2332037"/>
                  </a:lnTo>
                  <a:lnTo>
                    <a:pt x="25176" y="2380934"/>
                  </a:lnTo>
                  <a:lnTo>
                    <a:pt x="24532" y="2431048"/>
                  </a:lnTo>
                  <a:lnTo>
                    <a:pt x="23258" y="2482580"/>
                  </a:lnTo>
                  <a:lnTo>
                    <a:pt x="21290" y="2536280"/>
                  </a:lnTo>
                  <a:lnTo>
                    <a:pt x="18668" y="2590702"/>
                  </a:lnTo>
                  <a:lnTo>
                    <a:pt x="15275" y="2647696"/>
                  </a:lnTo>
                  <a:lnTo>
                    <a:pt x="12372" y="2701421"/>
                  </a:lnTo>
                  <a:lnTo>
                    <a:pt x="10533" y="2755236"/>
                  </a:lnTo>
                  <a:lnTo>
                    <a:pt x="9599" y="2808911"/>
                  </a:lnTo>
                  <a:lnTo>
                    <a:pt x="9413" y="2862215"/>
                  </a:lnTo>
                  <a:lnTo>
                    <a:pt x="9816" y="2914918"/>
                  </a:lnTo>
                  <a:lnTo>
                    <a:pt x="10650" y="2966790"/>
                  </a:lnTo>
                  <a:lnTo>
                    <a:pt x="11783" y="3018663"/>
                  </a:lnTo>
                  <a:lnTo>
                    <a:pt x="14237" y="3118853"/>
                  </a:lnTo>
                  <a:lnTo>
                    <a:pt x="15135" y="3161356"/>
                  </a:lnTo>
                  <a:lnTo>
                    <a:pt x="15752" y="3205617"/>
                  </a:lnTo>
                  <a:lnTo>
                    <a:pt x="15851" y="3247664"/>
                  </a:lnTo>
                  <a:lnTo>
                    <a:pt x="15275" y="3287268"/>
                  </a:lnTo>
                  <a:lnTo>
                    <a:pt x="14848" y="3326220"/>
                  </a:lnTo>
                  <a:lnTo>
                    <a:pt x="15348" y="3366579"/>
                  </a:lnTo>
                  <a:lnTo>
                    <a:pt x="16539" y="3408427"/>
                  </a:lnTo>
                  <a:lnTo>
                    <a:pt x="18191" y="3451845"/>
                  </a:lnTo>
                  <a:lnTo>
                    <a:pt x="20068" y="3496915"/>
                  </a:lnTo>
                  <a:lnTo>
                    <a:pt x="21940" y="3543718"/>
                  </a:lnTo>
                  <a:lnTo>
                    <a:pt x="23571" y="3592335"/>
                  </a:lnTo>
                  <a:lnTo>
                    <a:pt x="24730" y="3642849"/>
                  </a:lnTo>
                  <a:lnTo>
                    <a:pt x="25183" y="3695340"/>
                  </a:lnTo>
                  <a:lnTo>
                    <a:pt x="24697" y="3749891"/>
                  </a:lnTo>
                  <a:lnTo>
                    <a:pt x="23039" y="3806582"/>
                  </a:lnTo>
                  <a:lnTo>
                    <a:pt x="19976" y="3865495"/>
                  </a:lnTo>
                  <a:lnTo>
                    <a:pt x="15275" y="3926713"/>
                  </a:lnTo>
                  <a:lnTo>
                    <a:pt x="10397" y="3995969"/>
                  </a:lnTo>
                  <a:lnTo>
                    <a:pt x="8541" y="4057131"/>
                  </a:lnTo>
                  <a:lnTo>
                    <a:pt x="9023" y="4111613"/>
                  </a:lnTo>
                  <a:lnTo>
                    <a:pt x="11163" y="4160830"/>
                  </a:lnTo>
                  <a:lnTo>
                    <a:pt x="14279" y="4206196"/>
                  </a:lnTo>
                  <a:lnTo>
                    <a:pt x="17688" y="4249126"/>
                  </a:lnTo>
                  <a:lnTo>
                    <a:pt x="20709" y="4291035"/>
                  </a:lnTo>
                  <a:lnTo>
                    <a:pt x="22660" y="4333337"/>
                  </a:lnTo>
                  <a:lnTo>
                    <a:pt x="22860" y="4377447"/>
                  </a:lnTo>
                  <a:lnTo>
                    <a:pt x="20625" y="4424780"/>
                  </a:lnTo>
                  <a:lnTo>
                    <a:pt x="15275" y="4476750"/>
                  </a:lnTo>
                  <a:lnTo>
                    <a:pt x="19720" y="4477512"/>
                  </a:lnTo>
                  <a:lnTo>
                    <a:pt x="28610" y="4475861"/>
                  </a:lnTo>
                  <a:lnTo>
                    <a:pt x="34250" y="4475861"/>
                  </a:lnTo>
                  <a:lnTo>
                    <a:pt x="31016" y="4437466"/>
                  </a:lnTo>
                  <a:lnTo>
                    <a:pt x="28640" y="4395827"/>
                  </a:lnTo>
                  <a:lnTo>
                    <a:pt x="27090" y="4351928"/>
                  </a:lnTo>
                  <a:lnTo>
                    <a:pt x="26261" y="4305867"/>
                  </a:lnTo>
                  <a:lnTo>
                    <a:pt x="26097" y="4249126"/>
                  </a:lnTo>
                  <a:lnTo>
                    <a:pt x="26360" y="4206196"/>
                  </a:lnTo>
                  <a:lnTo>
                    <a:pt x="27038" y="4155678"/>
                  </a:lnTo>
                  <a:lnTo>
                    <a:pt x="28034" y="4101936"/>
                  </a:lnTo>
                  <a:lnTo>
                    <a:pt x="29220" y="4046516"/>
                  </a:lnTo>
                  <a:lnTo>
                    <a:pt x="30493" y="3989516"/>
                  </a:lnTo>
                  <a:lnTo>
                    <a:pt x="31827" y="3926713"/>
                  </a:lnTo>
                  <a:lnTo>
                    <a:pt x="32872" y="3871159"/>
                  </a:lnTo>
                  <a:lnTo>
                    <a:pt x="33767" y="3809998"/>
                  </a:lnTo>
                  <a:lnTo>
                    <a:pt x="34325" y="3747643"/>
                  </a:lnTo>
                  <a:lnTo>
                    <a:pt x="34969" y="3686159"/>
                  </a:lnTo>
                  <a:lnTo>
                    <a:pt x="36098" y="3627345"/>
                  </a:lnTo>
                  <a:lnTo>
                    <a:pt x="37565" y="3570894"/>
                  </a:lnTo>
                  <a:lnTo>
                    <a:pt x="39224" y="3516503"/>
                  </a:lnTo>
                  <a:lnTo>
                    <a:pt x="40929" y="3463864"/>
                  </a:lnTo>
                  <a:lnTo>
                    <a:pt x="42536" y="3412674"/>
                  </a:lnTo>
                  <a:lnTo>
                    <a:pt x="43898" y="3362626"/>
                  </a:lnTo>
                  <a:lnTo>
                    <a:pt x="44869" y="3313417"/>
                  </a:lnTo>
                  <a:lnTo>
                    <a:pt x="45303" y="3264740"/>
                  </a:lnTo>
                  <a:lnTo>
                    <a:pt x="45055" y="3216290"/>
                  </a:lnTo>
                  <a:lnTo>
                    <a:pt x="43979" y="3167763"/>
                  </a:lnTo>
                  <a:lnTo>
                    <a:pt x="41929" y="3118853"/>
                  </a:lnTo>
                  <a:lnTo>
                    <a:pt x="38760" y="3069254"/>
                  </a:lnTo>
                  <a:lnTo>
                    <a:pt x="34234" y="3017600"/>
                  </a:lnTo>
                  <a:lnTo>
                    <a:pt x="29402" y="2961424"/>
                  </a:lnTo>
                  <a:lnTo>
                    <a:pt x="26370" y="2908611"/>
                  </a:lnTo>
                  <a:lnTo>
                    <a:pt x="24931" y="2859313"/>
                  </a:lnTo>
                  <a:lnTo>
                    <a:pt x="24856" y="2808911"/>
                  </a:lnTo>
                  <a:lnTo>
                    <a:pt x="25636" y="2767627"/>
                  </a:lnTo>
                  <a:lnTo>
                    <a:pt x="27181" y="2723419"/>
                  </a:lnTo>
                  <a:lnTo>
                    <a:pt x="29124" y="2679090"/>
                  </a:lnTo>
                  <a:lnTo>
                    <a:pt x="31164" y="2633730"/>
                  </a:lnTo>
                  <a:lnTo>
                    <a:pt x="33003" y="2586430"/>
                  </a:lnTo>
                  <a:lnTo>
                    <a:pt x="34348" y="2535731"/>
                  </a:lnTo>
                  <a:lnTo>
                    <a:pt x="34883" y="2482371"/>
                  </a:lnTo>
                  <a:lnTo>
                    <a:pt x="34325" y="2423795"/>
                  </a:lnTo>
                  <a:lnTo>
                    <a:pt x="32586" y="2365572"/>
                  </a:lnTo>
                  <a:lnTo>
                    <a:pt x="30012" y="2312544"/>
                  </a:lnTo>
                  <a:lnTo>
                    <a:pt x="26949" y="2263626"/>
                  </a:lnTo>
                  <a:lnTo>
                    <a:pt x="23742" y="2217730"/>
                  </a:lnTo>
                  <a:lnTo>
                    <a:pt x="22517" y="2199826"/>
                  </a:lnTo>
                  <a:close/>
                </a:path>
                <a:path w="48895" h="4478020">
                  <a:moveTo>
                    <a:pt x="34250" y="4475861"/>
                  </a:moveTo>
                  <a:lnTo>
                    <a:pt x="28610" y="4475861"/>
                  </a:lnTo>
                  <a:lnTo>
                    <a:pt x="34325" y="4476750"/>
                  </a:lnTo>
                  <a:lnTo>
                    <a:pt x="34250" y="4475861"/>
                  </a:lnTo>
                  <a:close/>
                </a:path>
                <a:path w="48895" h="4478020">
                  <a:moveTo>
                    <a:pt x="16622" y="2075906"/>
                  </a:moveTo>
                  <a:lnTo>
                    <a:pt x="16707" y="2087319"/>
                  </a:lnTo>
                  <a:lnTo>
                    <a:pt x="18275" y="2130663"/>
                  </a:lnTo>
                  <a:lnTo>
                    <a:pt x="20735" y="2173771"/>
                  </a:lnTo>
                  <a:lnTo>
                    <a:pt x="22517" y="2199826"/>
                  </a:lnTo>
                  <a:lnTo>
                    <a:pt x="22222" y="2190638"/>
                  </a:lnTo>
                  <a:lnTo>
                    <a:pt x="20293" y="2144599"/>
                  </a:lnTo>
                  <a:lnTo>
                    <a:pt x="17965" y="2098772"/>
                  </a:lnTo>
                  <a:lnTo>
                    <a:pt x="16622" y="2075906"/>
                  </a:lnTo>
                  <a:close/>
                </a:path>
                <a:path w="48895" h="4478020">
                  <a:moveTo>
                    <a:pt x="34325" y="0"/>
                  </a:moveTo>
                  <a:lnTo>
                    <a:pt x="28356" y="635"/>
                  </a:lnTo>
                  <a:lnTo>
                    <a:pt x="15298" y="635"/>
                  </a:lnTo>
                  <a:lnTo>
                    <a:pt x="16837" y="43626"/>
                  </a:lnTo>
                  <a:lnTo>
                    <a:pt x="17568" y="89554"/>
                  </a:lnTo>
                  <a:lnTo>
                    <a:pt x="17632" y="137415"/>
                  </a:lnTo>
                  <a:lnTo>
                    <a:pt x="17194" y="186845"/>
                  </a:lnTo>
                  <a:lnTo>
                    <a:pt x="16417" y="237475"/>
                  </a:lnTo>
                  <a:lnTo>
                    <a:pt x="14488" y="341869"/>
                  </a:lnTo>
                  <a:lnTo>
                    <a:pt x="13695" y="392909"/>
                  </a:lnTo>
                  <a:lnTo>
                    <a:pt x="13203" y="444680"/>
                  </a:lnTo>
                  <a:lnTo>
                    <a:pt x="13194" y="495820"/>
                  </a:lnTo>
                  <a:lnTo>
                    <a:pt x="13830" y="545962"/>
                  </a:lnTo>
                  <a:lnTo>
                    <a:pt x="15275" y="594740"/>
                  </a:lnTo>
                  <a:lnTo>
                    <a:pt x="17078" y="637421"/>
                  </a:lnTo>
                  <a:lnTo>
                    <a:pt x="21310" y="730935"/>
                  </a:lnTo>
                  <a:lnTo>
                    <a:pt x="23473" y="781074"/>
                  </a:lnTo>
                  <a:lnTo>
                    <a:pt x="25491" y="833007"/>
                  </a:lnTo>
                  <a:lnTo>
                    <a:pt x="27232" y="886385"/>
                  </a:lnTo>
                  <a:lnTo>
                    <a:pt x="28562" y="940863"/>
                  </a:lnTo>
                  <a:lnTo>
                    <a:pt x="29351" y="996093"/>
                  </a:lnTo>
                  <a:lnTo>
                    <a:pt x="29465" y="1051728"/>
                  </a:lnTo>
                  <a:lnTo>
                    <a:pt x="28771" y="1107422"/>
                  </a:lnTo>
                  <a:lnTo>
                    <a:pt x="27138" y="1162828"/>
                  </a:lnTo>
                  <a:lnTo>
                    <a:pt x="24432" y="1217599"/>
                  </a:lnTo>
                  <a:lnTo>
                    <a:pt x="20522" y="1271388"/>
                  </a:lnTo>
                  <a:lnTo>
                    <a:pt x="15275" y="1323848"/>
                  </a:lnTo>
                  <a:lnTo>
                    <a:pt x="9974" y="1376427"/>
                  </a:lnTo>
                  <a:lnTo>
                    <a:pt x="5918" y="1430536"/>
                  </a:lnTo>
                  <a:lnTo>
                    <a:pt x="3000" y="1485774"/>
                  </a:lnTo>
                  <a:lnTo>
                    <a:pt x="1113" y="1541739"/>
                  </a:lnTo>
                  <a:lnTo>
                    <a:pt x="148" y="1598028"/>
                  </a:lnTo>
                  <a:lnTo>
                    <a:pt x="0" y="1654241"/>
                  </a:lnTo>
                  <a:lnTo>
                    <a:pt x="559" y="1709975"/>
                  </a:lnTo>
                  <a:lnTo>
                    <a:pt x="1719" y="1764829"/>
                  </a:lnTo>
                  <a:lnTo>
                    <a:pt x="3372" y="1818400"/>
                  </a:lnTo>
                  <a:lnTo>
                    <a:pt x="5411" y="1870286"/>
                  </a:lnTo>
                  <a:lnTo>
                    <a:pt x="7728" y="1920087"/>
                  </a:lnTo>
                  <a:lnTo>
                    <a:pt x="10217" y="1967400"/>
                  </a:lnTo>
                  <a:lnTo>
                    <a:pt x="12768" y="2011823"/>
                  </a:lnTo>
                  <a:lnTo>
                    <a:pt x="15275" y="2052954"/>
                  </a:lnTo>
                  <a:lnTo>
                    <a:pt x="16622" y="2075906"/>
                  </a:lnTo>
                  <a:lnTo>
                    <a:pt x="17627" y="1995580"/>
                  </a:lnTo>
                  <a:lnTo>
                    <a:pt x="20805" y="1945013"/>
                  </a:lnTo>
                  <a:lnTo>
                    <a:pt x="26256" y="1889866"/>
                  </a:lnTo>
                  <a:lnTo>
                    <a:pt x="34325" y="1829053"/>
                  </a:lnTo>
                  <a:lnTo>
                    <a:pt x="41175" y="1772707"/>
                  </a:lnTo>
                  <a:lnTo>
                    <a:pt x="45668" y="1713914"/>
                  </a:lnTo>
                  <a:lnTo>
                    <a:pt x="48131" y="1653450"/>
                  </a:lnTo>
                  <a:lnTo>
                    <a:pt x="48887" y="1592090"/>
                  </a:lnTo>
                  <a:lnTo>
                    <a:pt x="48265" y="1530611"/>
                  </a:lnTo>
                  <a:lnTo>
                    <a:pt x="46588" y="1469788"/>
                  </a:lnTo>
                  <a:lnTo>
                    <a:pt x="44183" y="1410398"/>
                  </a:lnTo>
                  <a:lnTo>
                    <a:pt x="41376" y="1353216"/>
                  </a:lnTo>
                  <a:lnTo>
                    <a:pt x="38493" y="1299018"/>
                  </a:lnTo>
                  <a:lnTo>
                    <a:pt x="35858" y="1248580"/>
                  </a:lnTo>
                  <a:lnTo>
                    <a:pt x="33798" y="1202678"/>
                  </a:lnTo>
                  <a:lnTo>
                    <a:pt x="32660" y="1162828"/>
                  </a:lnTo>
                  <a:lnTo>
                    <a:pt x="32706" y="1127585"/>
                  </a:lnTo>
                  <a:lnTo>
                    <a:pt x="34325" y="1099947"/>
                  </a:lnTo>
                  <a:lnTo>
                    <a:pt x="37620" y="1066029"/>
                  </a:lnTo>
                  <a:lnTo>
                    <a:pt x="40433" y="1030690"/>
                  </a:lnTo>
                  <a:lnTo>
                    <a:pt x="42670" y="993078"/>
                  </a:lnTo>
                  <a:lnTo>
                    <a:pt x="44237" y="952344"/>
                  </a:lnTo>
                  <a:lnTo>
                    <a:pt x="45041" y="907637"/>
                  </a:lnTo>
                  <a:lnTo>
                    <a:pt x="44987" y="858106"/>
                  </a:lnTo>
                  <a:lnTo>
                    <a:pt x="43982" y="802901"/>
                  </a:lnTo>
                  <a:lnTo>
                    <a:pt x="41933" y="741173"/>
                  </a:lnTo>
                  <a:lnTo>
                    <a:pt x="38745" y="672069"/>
                  </a:lnTo>
                  <a:lnTo>
                    <a:pt x="34325" y="594740"/>
                  </a:lnTo>
                  <a:lnTo>
                    <a:pt x="30772" y="531286"/>
                  </a:lnTo>
                  <a:lnTo>
                    <a:pt x="28442" y="475950"/>
                  </a:lnTo>
                  <a:lnTo>
                    <a:pt x="27163" y="427053"/>
                  </a:lnTo>
                  <a:lnTo>
                    <a:pt x="26761" y="382919"/>
                  </a:lnTo>
                  <a:lnTo>
                    <a:pt x="27063" y="341869"/>
                  </a:lnTo>
                  <a:lnTo>
                    <a:pt x="27896" y="302228"/>
                  </a:lnTo>
                  <a:lnTo>
                    <a:pt x="29085" y="262316"/>
                  </a:lnTo>
                  <a:lnTo>
                    <a:pt x="30459" y="220457"/>
                  </a:lnTo>
                  <a:lnTo>
                    <a:pt x="31843" y="174974"/>
                  </a:lnTo>
                  <a:lnTo>
                    <a:pt x="33064" y="124188"/>
                  </a:lnTo>
                  <a:lnTo>
                    <a:pt x="33949" y="66422"/>
                  </a:lnTo>
                  <a:lnTo>
                    <a:pt x="34321" y="635"/>
                  </a:lnTo>
                  <a:lnTo>
                    <a:pt x="20101" y="635"/>
                  </a:lnTo>
                  <a:lnTo>
                    <a:pt x="15275" y="0"/>
                  </a:lnTo>
                  <a:lnTo>
                    <a:pt x="34325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58455" y="1028064"/>
              <a:ext cx="51435" cy="4478020"/>
            </a:xfrm>
            <a:custGeom>
              <a:avLst/>
              <a:gdLst/>
              <a:ahLst/>
              <a:cxnLst/>
              <a:rect l="l" t="t" r="r" b="b"/>
              <a:pathLst>
                <a:path w="51435" h="4478020">
                  <a:moveTo>
                    <a:pt x="32619" y="635"/>
                  </a:moveTo>
                  <a:lnTo>
                    <a:pt x="30645" y="63567"/>
                  </a:lnTo>
                  <a:lnTo>
                    <a:pt x="29250" y="119487"/>
                  </a:lnTo>
                  <a:lnTo>
                    <a:pt x="28369" y="169769"/>
                  </a:lnTo>
                  <a:lnTo>
                    <a:pt x="27934" y="215787"/>
                  </a:lnTo>
                  <a:lnTo>
                    <a:pt x="27881" y="258915"/>
                  </a:lnTo>
                  <a:lnTo>
                    <a:pt x="28142" y="300529"/>
                  </a:lnTo>
                  <a:lnTo>
                    <a:pt x="28653" y="342003"/>
                  </a:lnTo>
                  <a:lnTo>
                    <a:pt x="29345" y="384711"/>
                  </a:lnTo>
                  <a:lnTo>
                    <a:pt x="30155" y="430027"/>
                  </a:lnTo>
                  <a:lnTo>
                    <a:pt x="31014" y="479327"/>
                  </a:lnTo>
                  <a:lnTo>
                    <a:pt x="31858" y="533985"/>
                  </a:lnTo>
                  <a:lnTo>
                    <a:pt x="32619" y="595376"/>
                  </a:lnTo>
                  <a:lnTo>
                    <a:pt x="33675" y="666546"/>
                  </a:lnTo>
                  <a:lnTo>
                    <a:pt x="35033" y="725397"/>
                  </a:lnTo>
                  <a:lnTo>
                    <a:pt x="36492" y="774829"/>
                  </a:lnTo>
                  <a:lnTo>
                    <a:pt x="37850" y="817739"/>
                  </a:lnTo>
                  <a:lnTo>
                    <a:pt x="38906" y="857027"/>
                  </a:lnTo>
                  <a:lnTo>
                    <a:pt x="39459" y="895591"/>
                  </a:lnTo>
                  <a:lnTo>
                    <a:pt x="39308" y="936330"/>
                  </a:lnTo>
                  <a:lnTo>
                    <a:pt x="38252" y="982142"/>
                  </a:lnTo>
                  <a:lnTo>
                    <a:pt x="36089" y="1035927"/>
                  </a:lnTo>
                  <a:lnTo>
                    <a:pt x="32619" y="1100582"/>
                  </a:lnTo>
                  <a:lnTo>
                    <a:pt x="30077" y="1161857"/>
                  </a:lnTo>
                  <a:lnTo>
                    <a:pt x="29703" y="1217233"/>
                  </a:lnTo>
                  <a:lnTo>
                    <a:pt x="30943" y="1267922"/>
                  </a:lnTo>
                  <a:lnTo>
                    <a:pt x="33244" y="1315142"/>
                  </a:lnTo>
                  <a:lnTo>
                    <a:pt x="36054" y="1360108"/>
                  </a:lnTo>
                  <a:lnTo>
                    <a:pt x="38819" y="1404034"/>
                  </a:lnTo>
                  <a:lnTo>
                    <a:pt x="40987" y="1448136"/>
                  </a:lnTo>
                  <a:lnTo>
                    <a:pt x="42004" y="1493631"/>
                  </a:lnTo>
                  <a:lnTo>
                    <a:pt x="41317" y="1541732"/>
                  </a:lnTo>
                  <a:lnTo>
                    <a:pt x="38373" y="1593656"/>
                  </a:lnTo>
                  <a:lnTo>
                    <a:pt x="32619" y="1650619"/>
                  </a:lnTo>
                  <a:lnTo>
                    <a:pt x="27293" y="1698849"/>
                  </a:lnTo>
                  <a:lnTo>
                    <a:pt x="22842" y="1749112"/>
                  </a:lnTo>
                  <a:lnTo>
                    <a:pt x="19254" y="1800924"/>
                  </a:lnTo>
                  <a:lnTo>
                    <a:pt x="16513" y="1853801"/>
                  </a:lnTo>
                  <a:lnTo>
                    <a:pt x="14606" y="1907262"/>
                  </a:lnTo>
                  <a:lnTo>
                    <a:pt x="13518" y="1960821"/>
                  </a:lnTo>
                  <a:lnTo>
                    <a:pt x="13236" y="2013997"/>
                  </a:lnTo>
                  <a:lnTo>
                    <a:pt x="13745" y="2066306"/>
                  </a:lnTo>
                  <a:lnTo>
                    <a:pt x="15031" y="2117265"/>
                  </a:lnTo>
                  <a:lnTo>
                    <a:pt x="17079" y="2166390"/>
                  </a:lnTo>
                  <a:lnTo>
                    <a:pt x="19877" y="2213199"/>
                  </a:lnTo>
                  <a:lnTo>
                    <a:pt x="23409" y="2257208"/>
                  </a:lnTo>
                  <a:lnTo>
                    <a:pt x="27661" y="2297934"/>
                  </a:lnTo>
                  <a:lnTo>
                    <a:pt x="32619" y="2334895"/>
                  </a:lnTo>
                  <a:lnTo>
                    <a:pt x="37261" y="2376829"/>
                  </a:lnTo>
                  <a:lnTo>
                    <a:pt x="39181" y="2420939"/>
                  </a:lnTo>
                  <a:lnTo>
                    <a:pt x="38941" y="2466990"/>
                  </a:lnTo>
                  <a:lnTo>
                    <a:pt x="37107" y="2514745"/>
                  </a:lnTo>
                  <a:lnTo>
                    <a:pt x="34240" y="2563968"/>
                  </a:lnTo>
                  <a:lnTo>
                    <a:pt x="30905" y="2614422"/>
                  </a:lnTo>
                  <a:lnTo>
                    <a:pt x="27665" y="2665870"/>
                  </a:lnTo>
                  <a:lnTo>
                    <a:pt x="25084" y="2718077"/>
                  </a:lnTo>
                  <a:lnTo>
                    <a:pt x="23725" y="2770806"/>
                  </a:lnTo>
                  <a:lnTo>
                    <a:pt x="24153" y="2823821"/>
                  </a:lnTo>
                  <a:lnTo>
                    <a:pt x="26929" y="2876885"/>
                  </a:lnTo>
                  <a:lnTo>
                    <a:pt x="32619" y="2929763"/>
                  </a:lnTo>
                  <a:lnTo>
                    <a:pt x="38596" y="2986493"/>
                  </a:lnTo>
                  <a:lnTo>
                    <a:pt x="41044" y="3041781"/>
                  </a:lnTo>
                  <a:lnTo>
                    <a:pt x="40740" y="3095658"/>
                  </a:lnTo>
                  <a:lnTo>
                    <a:pt x="38462" y="3148156"/>
                  </a:lnTo>
                  <a:lnTo>
                    <a:pt x="34989" y="3199307"/>
                  </a:lnTo>
                  <a:lnTo>
                    <a:pt x="31099" y="3249141"/>
                  </a:lnTo>
                  <a:lnTo>
                    <a:pt x="27570" y="3297691"/>
                  </a:lnTo>
                  <a:lnTo>
                    <a:pt x="25179" y="3344987"/>
                  </a:lnTo>
                  <a:lnTo>
                    <a:pt x="24705" y="3391062"/>
                  </a:lnTo>
                  <a:lnTo>
                    <a:pt x="26926" y="3435947"/>
                  </a:lnTo>
                  <a:lnTo>
                    <a:pt x="32619" y="3479673"/>
                  </a:lnTo>
                  <a:lnTo>
                    <a:pt x="36585" y="3505011"/>
                  </a:lnTo>
                  <a:lnTo>
                    <a:pt x="40036" y="3533456"/>
                  </a:lnTo>
                  <a:lnTo>
                    <a:pt x="45457" y="3599321"/>
                  </a:lnTo>
                  <a:lnTo>
                    <a:pt x="49013" y="3676568"/>
                  </a:lnTo>
                  <a:lnTo>
                    <a:pt x="50132" y="3719242"/>
                  </a:lnTo>
                  <a:lnTo>
                    <a:pt x="50834" y="3764500"/>
                  </a:lnTo>
                  <a:lnTo>
                    <a:pt x="51135" y="3812255"/>
                  </a:lnTo>
                  <a:lnTo>
                    <a:pt x="51050" y="3862419"/>
                  </a:lnTo>
                  <a:lnTo>
                    <a:pt x="50597" y="3914905"/>
                  </a:lnTo>
                  <a:lnTo>
                    <a:pt x="49792" y="3969626"/>
                  </a:lnTo>
                  <a:lnTo>
                    <a:pt x="48650" y="4026495"/>
                  </a:lnTo>
                  <a:lnTo>
                    <a:pt x="47189" y="4085425"/>
                  </a:lnTo>
                  <a:lnTo>
                    <a:pt x="45424" y="4146327"/>
                  </a:lnTo>
                  <a:lnTo>
                    <a:pt x="43373" y="4209116"/>
                  </a:lnTo>
                  <a:lnTo>
                    <a:pt x="41050" y="4273703"/>
                  </a:lnTo>
                  <a:lnTo>
                    <a:pt x="38472" y="4340002"/>
                  </a:lnTo>
                  <a:lnTo>
                    <a:pt x="35657" y="4407925"/>
                  </a:lnTo>
                  <a:lnTo>
                    <a:pt x="32619" y="4477385"/>
                  </a:lnTo>
                  <a:lnTo>
                    <a:pt x="24872" y="4477766"/>
                  </a:lnTo>
                  <a:lnTo>
                    <a:pt x="21316" y="4477385"/>
                  </a:lnTo>
                  <a:lnTo>
                    <a:pt x="13569" y="4477385"/>
                  </a:lnTo>
                  <a:lnTo>
                    <a:pt x="13956" y="4437003"/>
                  </a:lnTo>
                  <a:lnTo>
                    <a:pt x="13600" y="4392979"/>
                  </a:lnTo>
                  <a:lnTo>
                    <a:pt x="12685" y="4345907"/>
                  </a:lnTo>
                  <a:lnTo>
                    <a:pt x="11397" y="4296378"/>
                  </a:lnTo>
                  <a:lnTo>
                    <a:pt x="9920" y="4244984"/>
                  </a:lnTo>
                  <a:lnTo>
                    <a:pt x="8442" y="4192319"/>
                  </a:lnTo>
                  <a:lnTo>
                    <a:pt x="7145" y="4138975"/>
                  </a:lnTo>
                  <a:lnTo>
                    <a:pt x="6216" y="4085543"/>
                  </a:lnTo>
                  <a:lnTo>
                    <a:pt x="5840" y="4032617"/>
                  </a:lnTo>
                  <a:lnTo>
                    <a:pt x="6202" y="3980788"/>
                  </a:lnTo>
                  <a:lnTo>
                    <a:pt x="7488" y="3930649"/>
                  </a:lnTo>
                  <a:lnTo>
                    <a:pt x="9882" y="3882794"/>
                  </a:lnTo>
                  <a:lnTo>
                    <a:pt x="13569" y="3837813"/>
                  </a:lnTo>
                  <a:lnTo>
                    <a:pt x="18226" y="3788496"/>
                  </a:lnTo>
                  <a:lnTo>
                    <a:pt x="21834" y="3742226"/>
                  </a:lnTo>
                  <a:lnTo>
                    <a:pt x="24431" y="3697941"/>
                  </a:lnTo>
                  <a:lnTo>
                    <a:pt x="26057" y="3654581"/>
                  </a:lnTo>
                  <a:lnTo>
                    <a:pt x="26751" y="3611086"/>
                  </a:lnTo>
                  <a:lnTo>
                    <a:pt x="26554" y="3566395"/>
                  </a:lnTo>
                  <a:lnTo>
                    <a:pt x="25504" y="3519449"/>
                  </a:lnTo>
                  <a:lnTo>
                    <a:pt x="23641" y="3469187"/>
                  </a:lnTo>
                  <a:lnTo>
                    <a:pt x="21004" y="3414549"/>
                  </a:lnTo>
                  <a:lnTo>
                    <a:pt x="17634" y="3354474"/>
                  </a:lnTo>
                  <a:lnTo>
                    <a:pt x="13569" y="3287903"/>
                  </a:lnTo>
                  <a:lnTo>
                    <a:pt x="10730" y="3233544"/>
                  </a:lnTo>
                  <a:lnTo>
                    <a:pt x="9011" y="3180614"/>
                  </a:lnTo>
                  <a:lnTo>
                    <a:pt x="8240" y="3128844"/>
                  </a:lnTo>
                  <a:lnTo>
                    <a:pt x="8249" y="3077964"/>
                  </a:lnTo>
                  <a:lnTo>
                    <a:pt x="8864" y="3027705"/>
                  </a:lnTo>
                  <a:lnTo>
                    <a:pt x="9917" y="2977796"/>
                  </a:lnTo>
                  <a:lnTo>
                    <a:pt x="11236" y="2927969"/>
                  </a:lnTo>
                  <a:lnTo>
                    <a:pt x="12649" y="2877952"/>
                  </a:lnTo>
                  <a:lnTo>
                    <a:pt x="13988" y="2827478"/>
                  </a:lnTo>
                  <a:lnTo>
                    <a:pt x="15080" y="2776276"/>
                  </a:lnTo>
                  <a:lnTo>
                    <a:pt x="15755" y="2724076"/>
                  </a:lnTo>
                  <a:lnTo>
                    <a:pt x="15842" y="2670609"/>
                  </a:lnTo>
                  <a:lnTo>
                    <a:pt x="15170" y="2615606"/>
                  </a:lnTo>
                  <a:lnTo>
                    <a:pt x="13569" y="2558796"/>
                  </a:lnTo>
                  <a:lnTo>
                    <a:pt x="11719" y="2493906"/>
                  </a:lnTo>
                  <a:lnTo>
                    <a:pt x="10967" y="2433725"/>
                  </a:lnTo>
                  <a:lnTo>
                    <a:pt x="11087" y="2377678"/>
                  </a:lnTo>
                  <a:lnTo>
                    <a:pt x="11848" y="2325186"/>
                  </a:lnTo>
                  <a:lnTo>
                    <a:pt x="13021" y="2275674"/>
                  </a:lnTo>
                  <a:lnTo>
                    <a:pt x="14379" y="2228564"/>
                  </a:lnTo>
                  <a:lnTo>
                    <a:pt x="15691" y="2183279"/>
                  </a:lnTo>
                  <a:lnTo>
                    <a:pt x="16730" y="2139244"/>
                  </a:lnTo>
                  <a:lnTo>
                    <a:pt x="17266" y="2095881"/>
                  </a:lnTo>
                  <a:lnTo>
                    <a:pt x="17071" y="2052612"/>
                  </a:lnTo>
                  <a:lnTo>
                    <a:pt x="15915" y="2008863"/>
                  </a:lnTo>
                  <a:lnTo>
                    <a:pt x="13569" y="1964055"/>
                  </a:lnTo>
                  <a:lnTo>
                    <a:pt x="10006" y="1911836"/>
                  </a:lnTo>
                  <a:lnTo>
                    <a:pt x="6693" y="1863622"/>
                  </a:lnTo>
                  <a:lnTo>
                    <a:pt x="3832" y="1818050"/>
                  </a:lnTo>
                  <a:lnTo>
                    <a:pt x="1627" y="1773760"/>
                  </a:lnTo>
                  <a:lnTo>
                    <a:pt x="282" y="1729390"/>
                  </a:lnTo>
                  <a:lnTo>
                    <a:pt x="0" y="1683581"/>
                  </a:lnTo>
                  <a:lnTo>
                    <a:pt x="984" y="1634970"/>
                  </a:lnTo>
                  <a:lnTo>
                    <a:pt x="3438" y="1582197"/>
                  </a:lnTo>
                  <a:lnTo>
                    <a:pt x="7565" y="1523901"/>
                  </a:lnTo>
                  <a:lnTo>
                    <a:pt x="13569" y="1458722"/>
                  </a:lnTo>
                  <a:lnTo>
                    <a:pt x="17618" y="1408229"/>
                  </a:lnTo>
                  <a:lnTo>
                    <a:pt x="19934" y="1355749"/>
                  </a:lnTo>
                  <a:lnTo>
                    <a:pt x="20795" y="1301841"/>
                  </a:lnTo>
                  <a:lnTo>
                    <a:pt x="20478" y="1247063"/>
                  </a:lnTo>
                  <a:lnTo>
                    <a:pt x="19261" y="1191975"/>
                  </a:lnTo>
                  <a:lnTo>
                    <a:pt x="17421" y="1137135"/>
                  </a:lnTo>
                  <a:lnTo>
                    <a:pt x="15236" y="1083103"/>
                  </a:lnTo>
                  <a:lnTo>
                    <a:pt x="12983" y="1030438"/>
                  </a:lnTo>
                  <a:lnTo>
                    <a:pt x="10939" y="979697"/>
                  </a:lnTo>
                  <a:lnTo>
                    <a:pt x="9382" y="931442"/>
                  </a:lnTo>
                  <a:lnTo>
                    <a:pt x="8589" y="886230"/>
                  </a:lnTo>
                  <a:lnTo>
                    <a:pt x="8837" y="844621"/>
                  </a:lnTo>
                  <a:lnTo>
                    <a:pt x="10405" y="807173"/>
                  </a:lnTo>
                  <a:lnTo>
                    <a:pt x="13569" y="774446"/>
                  </a:lnTo>
                  <a:lnTo>
                    <a:pt x="17247" y="744543"/>
                  </a:lnTo>
                  <a:lnTo>
                    <a:pt x="20669" y="711223"/>
                  </a:lnTo>
                  <a:lnTo>
                    <a:pt x="26499" y="634625"/>
                  </a:lnTo>
                  <a:lnTo>
                    <a:pt x="28781" y="591495"/>
                  </a:lnTo>
                  <a:lnTo>
                    <a:pt x="30559" y="545242"/>
                  </a:lnTo>
                  <a:lnTo>
                    <a:pt x="31770" y="495940"/>
                  </a:lnTo>
                  <a:lnTo>
                    <a:pt x="32351" y="443664"/>
                  </a:lnTo>
                  <a:lnTo>
                    <a:pt x="32241" y="388486"/>
                  </a:lnTo>
                  <a:lnTo>
                    <a:pt x="31377" y="330482"/>
                  </a:lnTo>
                  <a:lnTo>
                    <a:pt x="29697" y="269724"/>
                  </a:lnTo>
                  <a:lnTo>
                    <a:pt x="27139" y="206286"/>
                  </a:lnTo>
                  <a:lnTo>
                    <a:pt x="23640" y="140243"/>
                  </a:lnTo>
                  <a:lnTo>
                    <a:pt x="19137" y="71668"/>
                  </a:lnTo>
                  <a:lnTo>
                    <a:pt x="13569" y="635"/>
                  </a:lnTo>
                  <a:lnTo>
                    <a:pt x="18903" y="0"/>
                  </a:lnTo>
                  <a:lnTo>
                    <a:pt x="26015" y="0"/>
                  </a:lnTo>
                  <a:lnTo>
                    <a:pt x="32619" y="635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9159" y="989393"/>
            <a:ext cx="1786255" cy="44608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25" dirty="0">
                <a:latin typeface="Calibri"/>
                <a:cs typeface="Calibri"/>
              </a:rPr>
              <a:t>PDF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25" dirty="0">
                <a:latin typeface="Calibri"/>
                <a:cs typeface="Calibri"/>
              </a:rPr>
              <a:t>SVG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25" dirty="0">
                <a:latin typeface="Calibri"/>
                <a:cs typeface="Calibri"/>
              </a:rPr>
              <a:t>PNG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25" dirty="0">
                <a:latin typeface="Calibri"/>
                <a:cs typeface="Calibri"/>
              </a:rPr>
              <a:t>CSV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25" dirty="0">
                <a:latin typeface="Calibri"/>
                <a:cs typeface="Calibri"/>
              </a:rPr>
              <a:t>GDF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20" dirty="0">
                <a:latin typeface="Calibri"/>
                <a:cs typeface="Calibri"/>
              </a:rPr>
              <a:t>GEXF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25" dirty="0">
                <a:latin typeface="Calibri"/>
                <a:cs typeface="Calibri"/>
              </a:rPr>
              <a:t>GML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10" dirty="0">
                <a:latin typeface="Calibri"/>
                <a:cs typeface="Calibri"/>
              </a:rPr>
              <a:t>GraphML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UCINET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DL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Pajek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NET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</a:tabLst>
            </a:pPr>
            <a:r>
              <a:rPr sz="2150" dirty="0">
                <a:latin typeface="Calibri"/>
                <a:cs typeface="Calibri"/>
              </a:rPr>
              <a:t>Netdraw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VNA</a:t>
            </a:r>
            <a:endParaRPr sz="21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</a:tabLst>
            </a:pPr>
            <a:r>
              <a:rPr sz="2150" spc="-10" dirty="0">
                <a:latin typeface="Calibri"/>
                <a:cs typeface="Calibri"/>
              </a:rPr>
              <a:t>Spreadsheet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375" y="2558732"/>
            <a:ext cx="2599055" cy="15938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5860"/>
              </a:lnSpc>
              <a:spcBef>
                <a:spcPts val="820"/>
              </a:spcBef>
            </a:pPr>
            <a:r>
              <a:rPr sz="5400" b="0" spc="-10" dirty="0">
                <a:latin typeface="Calibri Light"/>
                <a:cs typeface="Calibri Light"/>
              </a:rPr>
              <a:t>Gephi workflow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97728" y="750379"/>
            <a:ext cx="83820" cy="5452745"/>
            <a:chOff x="4297728" y="750379"/>
            <a:chExt cx="83820" cy="5452745"/>
          </a:xfrm>
        </p:grpSpPr>
        <p:sp>
          <p:nvSpPr>
            <p:cNvPr id="4" name="object 4"/>
            <p:cNvSpPr/>
            <p:nvPr/>
          </p:nvSpPr>
          <p:spPr>
            <a:xfrm>
              <a:off x="4311473" y="770889"/>
              <a:ext cx="48260" cy="5410835"/>
            </a:xfrm>
            <a:custGeom>
              <a:avLst/>
              <a:gdLst/>
              <a:ahLst/>
              <a:cxnLst/>
              <a:rect l="l" t="t" r="r" b="b"/>
              <a:pathLst>
                <a:path w="48260" h="5410835">
                  <a:moveTo>
                    <a:pt x="23798" y="0"/>
                  </a:moveTo>
                  <a:lnTo>
                    <a:pt x="20369" y="381"/>
                  </a:lnTo>
                  <a:lnTo>
                    <a:pt x="12876" y="635"/>
                  </a:lnTo>
                  <a:lnTo>
                    <a:pt x="16196" y="70714"/>
                  </a:lnTo>
                  <a:lnTo>
                    <a:pt x="18088" y="136905"/>
                  </a:lnTo>
                  <a:lnTo>
                    <a:pt x="18782" y="199491"/>
                  </a:lnTo>
                  <a:lnTo>
                    <a:pt x="18508" y="258755"/>
                  </a:lnTo>
                  <a:lnTo>
                    <a:pt x="17494" y="314980"/>
                  </a:lnTo>
                  <a:lnTo>
                    <a:pt x="15969" y="368451"/>
                  </a:lnTo>
                  <a:lnTo>
                    <a:pt x="10621" y="515162"/>
                  </a:lnTo>
                  <a:lnTo>
                    <a:pt x="9344" y="560443"/>
                  </a:lnTo>
                  <a:lnTo>
                    <a:pt x="8702" y="604386"/>
                  </a:lnTo>
                  <a:lnTo>
                    <a:pt x="8924" y="647273"/>
                  </a:lnTo>
                  <a:lnTo>
                    <a:pt x="10239" y="689387"/>
                  </a:lnTo>
                  <a:lnTo>
                    <a:pt x="12876" y="731012"/>
                  </a:lnTo>
                  <a:lnTo>
                    <a:pt x="16197" y="777252"/>
                  </a:lnTo>
                  <a:lnTo>
                    <a:pt x="18904" y="826306"/>
                  </a:lnTo>
                  <a:lnTo>
                    <a:pt x="21013" y="877669"/>
                  </a:lnTo>
                  <a:lnTo>
                    <a:pt x="22540" y="930837"/>
                  </a:lnTo>
                  <a:lnTo>
                    <a:pt x="23503" y="985304"/>
                  </a:lnTo>
                  <a:lnTo>
                    <a:pt x="23918" y="1040567"/>
                  </a:lnTo>
                  <a:lnTo>
                    <a:pt x="23801" y="1096121"/>
                  </a:lnTo>
                  <a:lnTo>
                    <a:pt x="23170" y="1151461"/>
                  </a:lnTo>
                  <a:lnTo>
                    <a:pt x="22041" y="1206082"/>
                  </a:lnTo>
                  <a:lnTo>
                    <a:pt x="20430" y="1259479"/>
                  </a:lnTo>
                  <a:lnTo>
                    <a:pt x="18355" y="1311149"/>
                  </a:lnTo>
                  <a:lnTo>
                    <a:pt x="15831" y="1360587"/>
                  </a:lnTo>
                  <a:lnTo>
                    <a:pt x="9435" y="1459459"/>
                  </a:lnTo>
                  <a:lnTo>
                    <a:pt x="6611" y="1509645"/>
                  </a:lnTo>
                  <a:lnTo>
                    <a:pt x="4426" y="1558471"/>
                  </a:lnTo>
                  <a:lnTo>
                    <a:pt x="2905" y="1606564"/>
                  </a:lnTo>
                  <a:lnTo>
                    <a:pt x="2073" y="1654551"/>
                  </a:lnTo>
                  <a:lnTo>
                    <a:pt x="1953" y="1703060"/>
                  </a:lnTo>
                  <a:lnTo>
                    <a:pt x="2569" y="1752716"/>
                  </a:lnTo>
                  <a:lnTo>
                    <a:pt x="3945" y="1804147"/>
                  </a:lnTo>
                  <a:lnTo>
                    <a:pt x="6106" y="1857980"/>
                  </a:lnTo>
                  <a:lnTo>
                    <a:pt x="9075" y="1914841"/>
                  </a:lnTo>
                  <a:lnTo>
                    <a:pt x="12876" y="1975358"/>
                  </a:lnTo>
                  <a:lnTo>
                    <a:pt x="15037" y="2018508"/>
                  </a:lnTo>
                  <a:lnTo>
                    <a:pt x="15861" y="2062010"/>
                  </a:lnTo>
                  <a:lnTo>
                    <a:pt x="15571" y="2105956"/>
                  </a:lnTo>
                  <a:lnTo>
                    <a:pt x="14394" y="2150439"/>
                  </a:lnTo>
                  <a:lnTo>
                    <a:pt x="12554" y="2195552"/>
                  </a:lnTo>
                  <a:lnTo>
                    <a:pt x="5304" y="2335593"/>
                  </a:lnTo>
                  <a:lnTo>
                    <a:pt x="3060" y="2384150"/>
                  </a:lnTo>
                  <a:lnTo>
                    <a:pt x="1279" y="2433800"/>
                  </a:lnTo>
                  <a:lnTo>
                    <a:pt x="183" y="2484636"/>
                  </a:lnTo>
                  <a:lnTo>
                    <a:pt x="0" y="2536749"/>
                  </a:lnTo>
                  <a:lnTo>
                    <a:pt x="952" y="2590233"/>
                  </a:lnTo>
                  <a:lnTo>
                    <a:pt x="3266" y="2645181"/>
                  </a:lnTo>
                  <a:lnTo>
                    <a:pt x="7165" y="2701684"/>
                  </a:lnTo>
                  <a:lnTo>
                    <a:pt x="18449" y="2817594"/>
                  </a:lnTo>
                  <a:lnTo>
                    <a:pt x="21971" y="2873018"/>
                  </a:lnTo>
                  <a:lnTo>
                    <a:pt x="23723" y="2926360"/>
                  </a:lnTo>
                  <a:lnTo>
                    <a:pt x="23985" y="2977870"/>
                  </a:lnTo>
                  <a:lnTo>
                    <a:pt x="23036" y="3027798"/>
                  </a:lnTo>
                  <a:lnTo>
                    <a:pt x="21158" y="3076396"/>
                  </a:lnTo>
                  <a:lnTo>
                    <a:pt x="18631" y="3123914"/>
                  </a:lnTo>
                  <a:lnTo>
                    <a:pt x="9952" y="3262492"/>
                  </a:lnTo>
                  <a:lnTo>
                    <a:pt x="7627" y="3308195"/>
                  </a:lnTo>
                  <a:lnTo>
                    <a:pt x="6054" y="3354071"/>
                  </a:lnTo>
                  <a:lnTo>
                    <a:pt x="5512" y="3400371"/>
                  </a:lnTo>
                  <a:lnTo>
                    <a:pt x="6282" y="3447344"/>
                  </a:lnTo>
                  <a:lnTo>
                    <a:pt x="8643" y="3495242"/>
                  </a:lnTo>
                  <a:lnTo>
                    <a:pt x="18072" y="3602576"/>
                  </a:lnTo>
                  <a:lnTo>
                    <a:pt x="20968" y="3655555"/>
                  </a:lnTo>
                  <a:lnTo>
                    <a:pt x="21955" y="3704219"/>
                  </a:lnTo>
                  <a:lnTo>
                    <a:pt x="21423" y="3749538"/>
                  </a:lnTo>
                  <a:lnTo>
                    <a:pt x="19764" y="3792478"/>
                  </a:lnTo>
                  <a:lnTo>
                    <a:pt x="17370" y="3834007"/>
                  </a:lnTo>
                  <a:lnTo>
                    <a:pt x="11940" y="3916703"/>
                  </a:lnTo>
                  <a:lnTo>
                    <a:pt x="9686" y="3959805"/>
                  </a:lnTo>
                  <a:lnTo>
                    <a:pt x="8261" y="4005367"/>
                  </a:lnTo>
                  <a:lnTo>
                    <a:pt x="8058" y="4054357"/>
                  </a:lnTo>
                  <a:lnTo>
                    <a:pt x="9465" y="4107741"/>
                  </a:lnTo>
                  <a:lnTo>
                    <a:pt x="16618" y="4227764"/>
                  </a:lnTo>
                  <a:lnTo>
                    <a:pt x="18908" y="4287997"/>
                  </a:lnTo>
                  <a:lnTo>
                    <a:pt x="19972" y="4347051"/>
                  </a:lnTo>
                  <a:lnTo>
                    <a:pt x="20037" y="4404790"/>
                  </a:lnTo>
                  <a:lnTo>
                    <a:pt x="19327" y="4461077"/>
                  </a:lnTo>
                  <a:lnTo>
                    <a:pt x="18069" y="4515776"/>
                  </a:lnTo>
                  <a:lnTo>
                    <a:pt x="13263" y="4668984"/>
                  </a:lnTo>
                  <a:lnTo>
                    <a:pt x="12070" y="4715970"/>
                  </a:lnTo>
                  <a:lnTo>
                    <a:pt x="11457" y="4760685"/>
                  </a:lnTo>
                  <a:lnTo>
                    <a:pt x="11650" y="4802995"/>
                  </a:lnTo>
                  <a:lnTo>
                    <a:pt x="14107" y="4887986"/>
                  </a:lnTo>
                  <a:lnTo>
                    <a:pt x="13793" y="4933081"/>
                  </a:lnTo>
                  <a:lnTo>
                    <a:pt x="12368" y="4978520"/>
                  </a:lnTo>
                  <a:lnTo>
                    <a:pt x="7913" y="5072308"/>
                  </a:lnTo>
                  <a:lnTo>
                    <a:pt x="5748" y="5121599"/>
                  </a:lnTo>
                  <a:lnTo>
                    <a:pt x="4204" y="5173114"/>
                  </a:lnTo>
                  <a:lnTo>
                    <a:pt x="3711" y="5227325"/>
                  </a:lnTo>
                  <a:lnTo>
                    <a:pt x="4704" y="5284702"/>
                  </a:lnTo>
                  <a:lnTo>
                    <a:pt x="7615" y="5345715"/>
                  </a:lnTo>
                  <a:lnTo>
                    <a:pt x="12876" y="5410835"/>
                  </a:lnTo>
                  <a:lnTo>
                    <a:pt x="18845" y="5410111"/>
                  </a:lnTo>
                  <a:lnTo>
                    <a:pt x="26338" y="5410149"/>
                  </a:lnTo>
                  <a:lnTo>
                    <a:pt x="31926" y="5410835"/>
                  </a:lnTo>
                  <a:lnTo>
                    <a:pt x="30682" y="5366139"/>
                  </a:lnTo>
                  <a:lnTo>
                    <a:pt x="29915" y="5319141"/>
                  </a:lnTo>
                  <a:lnTo>
                    <a:pt x="29562" y="5270163"/>
                  </a:lnTo>
                  <a:lnTo>
                    <a:pt x="29563" y="5219531"/>
                  </a:lnTo>
                  <a:lnTo>
                    <a:pt x="30374" y="5114594"/>
                  </a:lnTo>
                  <a:lnTo>
                    <a:pt x="34240" y="4845946"/>
                  </a:lnTo>
                  <a:lnTo>
                    <a:pt x="35221" y="4742762"/>
                  </a:lnTo>
                  <a:lnTo>
                    <a:pt x="35343" y="4693381"/>
                  </a:lnTo>
                  <a:lnTo>
                    <a:pt x="35136" y="4645906"/>
                  </a:lnTo>
                  <a:lnTo>
                    <a:pt x="34539" y="4600660"/>
                  </a:lnTo>
                  <a:lnTo>
                    <a:pt x="33490" y="4557967"/>
                  </a:lnTo>
                  <a:lnTo>
                    <a:pt x="31926" y="4518152"/>
                  </a:lnTo>
                  <a:lnTo>
                    <a:pt x="29706" y="4469684"/>
                  </a:lnTo>
                  <a:lnTo>
                    <a:pt x="28099" y="4428990"/>
                  </a:lnTo>
                  <a:lnTo>
                    <a:pt x="27041" y="4394165"/>
                  </a:lnTo>
                  <a:lnTo>
                    <a:pt x="26463" y="4363307"/>
                  </a:lnTo>
                  <a:lnTo>
                    <a:pt x="26300" y="4334513"/>
                  </a:lnTo>
                  <a:lnTo>
                    <a:pt x="26485" y="4305879"/>
                  </a:lnTo>
                  <a:lnTo>
                    <a:pt x="29372" y="4154889"/>
                  </a:lnTo>
                  <a:lnTo>
                    <a:pt x="31171" y="4030877"/>
                  </a:lnTo>
                  <a:lnTo>
                    <a:pt x="31926" y="3950080"/>
                  </a:lnTo>
                  <a:lnTo>
                    <a:pt x="32154" y="3881697"/>
                  </a:lnTo>
                  <a:lnTo>
                    <a:pt x="31817" y="3819105"/>
                  </a:lnTo>
                  <a:lnTo>
                    <a:pt x="31030" y="3761617"/>
                  </a:lnTo>
                  <a:lnTo>
                    <a:pt x="29908" y="3708544"/>
                  </a:lnTo>
                  <a:lnTo>
                    <a:pt x="23271" y="3485330"/>
                  </a:lnTo>
                  <a:lnTo>
                    <a:pt x="22539" y="3444299"/>
                  </a:lnTo>
                  <a:lnTo>
                    <a:pt x="22272" y="3402867"/>
                  </a:lnTo>
                  <a:lnTo>
                    <a:pt x="22586" y="3360346"/>
                  </a:lnTo>
                  <a:lnTo>
                    <a:pt x="23593" y="3316047"/>
                  </a:lnTo>
                  <a:lnTo>
                    <a:pt x="25410" y="3269282"/>
                  </a:lnTo>
                  <a:lnTo>
                    <a:pt x="28149" y="3219363"/>
                  </a:lnTo>
                  <a:lnTo>
                    <a:pt x="37170" y="3094070"/>
                  </a:lnTo>
                  <a:lnTo>
                    <a:pt x="41363" y="3028163"/>
                  </a:lnTo>
                  <a:lnTo>
                    <a:pt x="44535" y="2967267"/>
                  </a:lnTo>
                  <a:lnTo>
                    <a:pt x="46715" y="2910769"/>
                  </a:lnTo>
                  <a:lnTo>
                    <a:pt x="47931" y="2858054"/>
                  </a:lnTo>
                  <a:lnTo>
                    <a:pt x="48214" y="2808509"/>
                  </a:lnTo>
                  <a:lnTo>
                    <a:pt x="47592" y="2761520"/>
                  </a:lnTo>
                  <a:lnTo>
                    <a:pt x="46094" y="2716473"/>
                  </a:lnTo>
                  <a:lnTo>
                    <a:pt x="43749" y="2672754"/>
                  </a:lnTo>
                  <a:lnTo>
                    <a:pt x="40587" y="2629750"/>
                  </a:lnTo>
                  <a:lnTo>
                    <a:pt x="36636" y="2586846"/>
                  </a:lnTo>
                  <a:lnTo>
                    <a:pt x="31926" y="2543429"/>
                  </a:lnTo>
                  <a:lnTo>
                    <a:pt x="27854" y="2501168"/>
                  </a:lnTo>
                  <a:lnTo>
                    <a:pt x="25585" y="2461314"/>
                  </a:lnTo>
                  <a:lnTo>
                    <a:pt x="24800" y="2422622"/>
                  </a:lnTo>
                  <a:lnTo>
                    <a:pt x="25181" y="2383846"/>
                  </a:lnTo>
                  <a:lnTo>
                    <a:pt x="26408" y="2343742"/>
                  </a:lnTo>
                  <a:lnTo>
                    <a:pt x="30128" y="2254570"/>
                  </a:lnTo>
                  <a:lnTo>
                    <a:pt x="31983" y="2203012"/>
                  </a:lnTo>
                  <a:lnTo>
                    <a:pt x="33408" y="2145147"/>
                  </a:lnTo>
                  <a:lnTo>
                    <a:pt x="34087" y="2079729"/>
                  </a:lnTo>
                  <a:lnTo>
                    <a:pt x="33699" y="2005513"/>
                  </a:lnTo>
                  <a:lnTo>
                    <a:pt x="30227" y="1850058"/>
                  </a:lnTo>
                  <a:lnTo>
                    <a:pt x="29182" y="1780187"/>
                  </a:lnTo>
                  <a:lnTo>
                    <a:pt x="28695" y="1711958"/>
                  </a:lnTo>
                  <a:lnTo>
                    <a:pt x="28673" y="1645691"/>
                  </a:lnTo>
                  <a:lnTo>
                    <a:pt x="29019" y="1581700"/>
                  </a:lnTo>
                  <a:lnTo>
                    <a:pt x="29640" y="1520303"/>
                  </a:lnTo>
                  <a:lnTo>
                    <a:pt x="32970" y="1306999"/>
                  </a:lnTo>
                  <a:lnTo>
                    <a:pt x="33816" y="1224154"/>
                  </a:lnTo>
                  <a:lnTo>
                    <a:pt x="33702" y="1189792"/>
                  </a:lnTo>
                  <a:lnTo>
                    <a:pt x="33104" y="1160561"/>
                  </a:lnTo>
                  <a:lnTo>
                    <a:pt x="31926" y="1136777"/>
                  </a:lnTo>
                  <a:lnTo>
                    <a:pt x="30733" y="1103560"/>
                  </a:lnTo>
                  <a:lnTo>
                    <a:pt x="31280" y="1066682"/>
                  </a:lnTo>
                  <a:lnTo>
                    <a:pt x="33014" y="1025999"/>
                  </a:lnTo>
                  <a:lnTo>
                    <a:pt x="37832" y="932656"/>
                  </a:lnTo>
                  <a:lnTo>
                    <a:pt x="39808" y="879711"/>
                  </a:lnTo>
                  <a:lnTo>
                    <a:pt x="40759" y="822396"/>
                  </a:lnTo>
                  <a:lnTo>
                    <a:pt x="40131" y="760568"/>
                  </a:lnTo>
                  <a:lnTo>
                    <a:pt x="37371" y="694086"/>
                  </a:lnTo>
                  <a:lnTo>
                    <a:pt x="31926" y="622808"/>
                  </a:lnTo>
                  <a:lnTo>
                    <a:pt x="27141" y="564387"/>
                  </a:lnTo>
                  <a:lnTo>
                    <a:pt x="24209" y="511192"/>
                  </a:lnTo>
                  <a:lnTo>
                    <a:pt x="22836" y="462014"/>
                  </a:lnTo>
                  <a:lnTo>
                    <a:pt x="22726" y="415642"/>
                  </a:lnTo>
                  <a:lnTo>
                    <a:pt x="23584" y="370869"/>
                  </a:lnTo>
                  <a:lnTo>
                    <a:pt x="25116" y="326485"/>
                  </a:lnTo>
                  <a:lnTo>
                    <a:pt x="29019" y="234046"/>
                  </a:lnTo>
                  <a:lnTo>
                    <a:pt x="30801" y="183574"/>
                  </a:lnTo>
                  <a:lnTo>
                    <a:pt x="32076" y="128654"/>
                  </a:lnTo>
                  <a:lnTo>
                    <a:pt x="32549" y="68077"/>
                  </a:lnTo>
                  <a:lnTo>
                    <a:pt x="31926" y="635"/>
                  </a:lnTo>
                  <a:lnTo>
                    <a:pt x="23798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8366" y="771016"/>
              <a:ext cx="42545" cy="5411470"/>
            </a:xfrm>
            <a:custGeom>
              <a:avLst/>
              <a:gdLst/>
              <a:ahLst/>
              <a:cxnLst/>
              <a:rect l="l" t="t" r="r" b="b"/>
              <a:pathLst>
                <a:path w="42545" h="5411470">
                  <a:moveTo>
                    <a:pt x="25033" y="508"/>
                  </a:moveTo>
                  <a:lnTo>
                    <a:pt x="29797" y="44885"/>
                  </a:lnTo>
                  <a:lnTo>
                    <a:pt x="33509" y="89371"/>
                  </a:lnTo>
                  <a:lnTo>
                    <a:pt x="36204" y="134414"/>
                  </a:lnTo>
                  <a:lnTo>
                    <a:pt x="37913" y="180461"/>
                  </a:lnTo>
                  <a:lnTo>
                    <a:pt x="38670" y="227961"/>
                  </a:lnTo>
                  <a:lnTo>
                    <a:pt x="38507" y="277363"/>
                  </a:lnTo>
                  <a:lnTo>
                    <a:pt x="37457" y="329114"/>
                  </a:lnTo>
                  <a:lnTo>
                    <a:pt x="35551" y="383662"/>
                  </a:lnTo>
                  <a:lnTo>
                    <a:pt x="32824" y="441457"/>
                  </a:lnTo>
                  <a:lnTo>
                    <a:pt x="29307" y="502947"/>
                  </a:lnTo>
                  <a:lnTo>
                    <a:pt x="25033" y="568579"/>
                  </a:lnTo>
                  <a:lnTo>
                    <a:pt x="21997" y="621140"/>
                  </a:lnTo>
                  <a:lnTo>
                    <a:pt x="20075" y="672405"/>
                  </a:lnTo>
                  <a:lnTo>
                    <a:pt x="19104" y="722682"/>
                  </a:lnTo>
                  <a:lnTo>
                    <a:pt x="18924" y="772281"/>
                  </a:lnTo>
                  <a:lnTo>
                    <a:pt x="19372" y="821511"/>
                  </a:lnTo>
                  <a:lnTo>
                    <a:pt x="20288" y="870680"/>
                  </a:lnTo>
                  <a:lnTo>
                    <a:pt x="21509" y="920099"/>
                  </a:lnTo>
                  <a:lnTo>
                    <a:pt x="22874" y="970075"/>
                  </a:lnTo>
                  <a:lnTo>
                    <a:pt x="24221" y="1020918"/>
                  </a:lnTo>
                  <a:lnTo>
                    <a:pt x="25389" y="1072937"/>
                  </a:lnTo>
                  <a:lnTo>
                    <a:pt x="26215" y="1126441"/>
                  </a:lnTo>
                  <a:lnTo>
                    <a:pt x="26540" y="1181740"/>
                  </a:lnTo>
                  <a:lnTo>
                    <a:pt x="26199" y="1239141"/>
                  </a:lnTo>
                  <a:lnTo>
                    <a:pt x="25033" y="1298956"/>
                  </a:lnTo>
                  <a:lnTo>
                    <a:pt x="23500" y="1365600"/>
                  </a:lnTo>
                  <a:lnTo>
                    <a:pt x="22634" y="1424021"/>
                  </a:lnTo>
                  <a:lnTo>
                    <a:pt x="22319" y="1475876"/>
                  </a:lnTo>
                  <a:lnTo>
                    <a:pt x="22437" y="1522828"/>
                  </a:lnTo>
                  <a:lnTo>
                    <a:pt x="22873" y="1566536"/>
                  </a:lnTo>
                  <a:lnTo>
                    <a:pt x="23509" y="1608661"/>
                  </a:lnTo>
                  <a:lnTo>
                    <a:pt x="24231" y="1650862"/>
                  </a:lnTo>
                  <a:lnTo>
                    <a:pt x="24920" y="1694800"/>
                  </a:lnTo>
                  <a:lnTo>
                    <a:pt x="25462" y="1742136"/>
                  </a:lnTo>
                  <a:lnTo>
                    <a:pt x="25739" y="1794529"/>
                  </a:lnTo>
                  <a:lnTo>
                    <a:pt x="25635" y="1853640"/>
                  </a:lnTo>
                  <a:lnTo>
                    <a:pt x="25033" y="1921129"/>
                  </a:lnTo>
                  <a:lnTo>
                    <a:pt x="24681" y="1996679"/>
                  </a:lnTo>
                  <a:lnTo>
                    <a:pt x="25353" y="2066046"/>
                  </a:lnTo>
                  <a:lnTo>
                    <a:pt x="26730" y="2129698"/>
                  </a:lnTo>
                  <a:lnTo>
                    <a:pt x="28496" y="2188101"/>
                  </a:lnTo>
                  <a:lnTo>
                    <a:pt x="30332" y="2241722"/>
                  </a:lnTo>
                  <a:lnTo>
                    <a:pt x="31920" y="2291029"/>
                  </a:lnTo>
                  <a:lnTo>
                    <a:pt x="32944" y="2336489"/>
                  </a:lnTo>
                  <a:lnTo>
                    <a:pt x="33085" y="2378569"/>
                  </a:lnTo>
                  <a:lnTo>
                    <a:pt x="32025" y="2417736"/>
                  </a:lnTo>
                  <a:lnTo>
                    <a:pt x="29447" y="2454457"/>
                  </a:lnTo>
                  <a:lnTo>
                    <a:pt x="25033" y="2489200"/>
                  </a:lnTo>
                  <a:lnTo>
                    <a:pt x="22008" y="2517730"/>
                  </a:lnTo>
                  <a:lnTo>
                    <a:pt x="20710" y="2552994"/>
                  </a:lnTo>
                  <a:lnTo>
                    <a:pt x="20839" y="2594103"/>
                  </a:lnTo>
                  <a:lnTo>
                    <a:pt x="22098" y="2640167"/>
                  </a:lnTo>
                  <a:lnTo>
                    <a:pt x="24187" y="2690297"/>
                  </a:lnTo>
                  <a:lnTo>
                    <a:pt x="26807" y="2743604"/>
                  </a:lnTo>
                  <a:lnTo>
                    <a:pt x="29661" y="2799198"/>
                  </a:lnTo>
                  <a:lnTo>
                    <a:pt x="32449" y="2856190"/>
                  </a:lnTo>
                  <a:lnTo>
                    <a:pt x="34872" y="2913691"/>
                  </a:lnTo>
                  <a:lnTo>
                    <a:pt x="36633" y="2970812"/>
                  </a:lnTo>
                  <a:lnTo>
                    <a:pt x="37431" y="3026662"/>
                  </a:lnTo>
                  <a:lnTo>
                    <a:pt x="36969" y="3080353"/>
                  </a:lnTo>
                  <a:lnTo>
                    <a:pt x="34948" y="3130995"/>
                  </a:lnTo>
                  <a:lnTo>
                    <a:pt x="31069" y="3177700"/>
                  </a:lnTo>
                  <a:lnTo>
                    <a:pt x="25033" y="3219577"/>
                  </a:lnTo>
                  <a:lnTo>
                    <a:pt x="17531" y="3265565"/>
                  </a:lnTo>
                  <a:lnTo>
                    <a:pt x="11611" y="3313055"/>
                  </a:lnTo>
                  <a:lnTo>
                    <a:pt x="7183" y="3361910"/>
                  </a:lnTo>
                  <a:lnTo>
                    <a:pt x="4157" y="3411997"/>
                  </a:lnTo>
                  <a:lnTo>
                    <a:pt x="2440" y="3463180"/>
                  </a:lnTo>
                  <a:lnTo>
                    <a:pt x="1944" y="3515323"/>
                  </a:lnTo>
                  <a:lnTo>
                    <a:pt x="2578" y="3568291"/>
                  </a:lnTo>
                  <a:lnTo>
                    <a:pt x="4251" y="3621949"/>
                  </a:lnTo>
                  <a:lnTo>
                    <a:pt x="6872" y="3676161"/>
                  </a:lnTo>
                  <a:lnTo>
                    <a:pt x="10352" y="3730793"/>
                  </a:lnTo>
                  <a:lnTo>
                    <a:pt x="14599" y="3785709"/>
                  </a:lnTo>
                  <a:lnTo>
                    <a:pt x="19523" y="3840773"/>
                  </a:lnTo>
                  <a:lnTo>
                    <a:pt x="25033" y="3895852"/>
                  </a:lnTo>
                  <a:lnTo>
                    <a:pt x="30288" y="3951227"/>
                  </a:lnTo>
                  <a:lnTo>
                    <a:pt x="34529" y="4007085"/>
                  </a:lnTo>
                  <a:lnTo>
                    <a:pt x="37795" y="4063142"/>
                  </a:lnTo>
                  <a:lnTo>
                    <a:pt x="40123" y="4119113"/>
                  </a:lnTo>
                  <a:lnTo>
                    <a:pt x="41550" y="4174714"/>
                  </a:lnTo>
                  <a:lnTo>
                    <a:pt x="42113" y="4229662"/>
                  </a:lnTo>
                  <a:lnTo>
                    <a:pt x="41851" y="4283671"/>
                  </a:lnTo>
                  <a:lnTo>
                    <a:pt x="40800" y="4336459"/>
                  </a:lnTo>
                  <a:lnTo>
                    <a:pt x="38999" y="4387741"/>
                  </a:lnTo>
                  <a:lnTo>
                    <a:pt x="36484" y="4437232"/>
                  </a:lnTo>
                  <a:lnTo>
                    <a:pt x="33293" y="4484650"/>
                  </a:lnTo>
                  <a:lnTo>
                    <a:pt x="29464" y="4529709"/>
                  </a:lnTo>
                  <a:lnTo>
                    <a:pt x="25033" y="4572127"/>
                  </a:lnTo>
                  <a:lnTo>
                    <a:pt x="21902" y="4606014"/>
                  </a:lnTo>
                  <a:lnTo>
                    <a:pt x="19657" y="4644600"/>
                  </a:lnTo>
                  <a:lnTo>
                    <a:pt x="18200" y="4687330"/>
                  </a:lnTo>
                  <a:lnTo>
                    <a:pt x="17432" y="4733651"/>
                  </a:lnTo>
                  <a:lnTo>
                    <a:pt x="17254" y="4783010"/>
                  </a:lnTo>
                  <a:lnTo>
                    <a:pt x="17566" y="4834852"/>
                  </a:lnTo>
                  <a:lnTo>
                    <a:pt x="18269" y="4888624"/>
                  </a:lnTo>
                  <a:lnTo>
                    <a:pt x="19265" y="4943773"/>
                  </a:lnTo>
                  <a:lnTo>
                    <a:pt x="20455" y="4999745"/>
                  </a:lnTo>
                  <a:lnTo>
                    <a:pt x="21738" y="5055986"/>
                  </a:lnTo>
                  <a:lnTo>
                    <a:pt x="23017" y="5111942"/>
                  </a:lnTo>
                  <a:lnTo>
                    <a:pt x="24191" y="5167061"/>
                  </a:lnTo>
                  <a:lnTo>
                    <a:pt x="25162" y="5220788"/>
                  </a:lnTo>
                  <a:lnTo>
                    <a:pt x="25831" y="5272569"/>
                  </a:lnTo>
                  <a:lnTo>
                    <a:pt x="26099" y="5321852"/>
                  </a:lnTo>
                  <a:lnTo>
                    <a:pt x="25866" y="5368083"/>
                  </a:lnTo>
                  <a:lnTo>
                    <a:pt x="25033" y="5410708"/>
                  </a:lnTo>
                  <a:lnTo>
                    <a:pt x="17794" y="5411241"/>
                  </a:lnTo>
                  <a:lnTo>
                    <a:pt x="11698" y="5411444"/>
                  </a:lnTo>
                  <a:lnTo>
                    <a:pt x="5983" y="5410708"/>
                  </a:lnTo>
                  <a:lnTo>
                    <a:pt x="8402" y="5342661"/>
                  </a:lnTo>
                  <a:lnTo>
                    <a:pt x="9307" y="5284869"/>
                  </a:lnTo>
                  <a:lnTo>
                    <a:pt x="9040" y="5235008"/>
                  </a:lnTo>
                  <a:lnTo>
                    <a:pt x="7947" y="5190751"/>
                  </a:lnTo>
                  <a:lnTo>
                    <a:pt x="6370" y="5149775"/>
                  </a:lnTo>
                  <a:lnTo>
                    <a:pt x="4652" y="5109756"/>
                  </a:lnTo>
                  <a:lnTo>
                    <a:pt x="3138" y="5068368"/>
                  </a:lnTo>
                  <a:lnTo>
                    <a:pt x="2170" y="5023286"/>
                  </a:lnTo>
                  <a:lnTo>
                    <a:pt x="2093" y="4972187"/>
                  </a:lnTo>
                  <a:lnTo>
                    <a:pt x="3250" y="4912745"/>
                  </a:lnTo>
                  <a:lnTo>
                    <a:pt x="5983" y="4842637"/>
                  </a:lnTo>
                  <a:lnTo>
                    <a:pt x="9471" y="4763564"/>
                  </a:lnTo>
                  <a:lnTo>
                    <a:pt x="11982" y="4693379"/>
                  </a:lnTo>
                  <a:lnTo>
                    <a:pt x="13592" y="4631055"/>
                  </a:lnTo>
                  <a:lnTo>
                    <a:pt x="14377" y="4575565"/>
                  </a:lnTo>
                  <a:lnTo>
                    <a:pt x="14413" y="4525883"/>
                  </a:lnTo>
                  <a:lnTo>
                    <a:pt x="13774" y="4480982"/>
                  </a:lnTo>
                  <a:lnTo>
                    <a:pt x="12536" y="4439837"/>
                  </a:lnTo>
                  <a:lnTo>
                    <a:pt x="10775" y="4401420"/>
                  </a:lnTo>
                  <a:lnTo>
                    <a:pt x="8565" y="4364706"/>
                  </a:lnTo>
                  <a:lnTo>
                    <a:pt x="5983" y="4328668"/>
                  </a:lnTo>
                  <a:lnTo>
                    <a:pt x="4231" y="4298142"/>
                  </a:lnTo>
                  <a:lnTo>
                    <a:pt x="2871" y="4258945"/>
                  </a:lnTo>
                  <a:lnTo>
                    <a:pt x="1873" y="4212411"/>
                  </a:lnTo>
                  <a:lnTo>
                    <a:pt x="1207" y="4159877"/>
                  </a:lnTo>
                  <a:lnTo>
                    <a:pt x="841" y="4102677"/>
                  </a:lnTo>
                  <a:lnTo>
                    <a:pt x="745" y="4042148"/>
                  </a:lnTo>
                  <a:lnTo>
                    <a:pt x="887" y="3979624"/>
                  </a:lnTo>
                  <a:lnTo>
                    <a:pt x="1238" y="3916441"/>
                  </a:lnTo>
                  <a:lnTo>
                    <a:pt x="1766" y="3853935"/>
                  </a:lnTo>
                  <a:lnTo>
                    <a:pt x="2440" y="3793440"/>
                  </a:lnTo>
                  <a:lnTo>
                    <a:pt x="3230" y="3736293"/>
                  </a:lnTo>
                  <a:lnTo>
                    <a:pt x="4104" y="3683829"/>
                  </a:lnTo>
                  <a:lnTo>
                    <a:pt x="5032" y="3637383"/>
                  </a:lnTo>
                  <a:lnTo>
                    <a:pt x="5983" y="3598291"/>
                  </a:lnTo>
                  <a:lnTo>
                    <a:pt x="6636" y="3554362"/>
                  </a:lnTo>
                  <a:lnTo>
                    <a:pt x="6349" y="3511101"/>
                  </a:lnTo>
                  <a:lnTo>
                    <a:pt x="5392" y="3467771"/>
                  </a:lnTo>
                  <a:lnTo>
                    <a:pt x="4036" y="3423635"/>
                  </a:lnTo>
                  <a:lnTo>
                    <a:pt x="2548" y="3377956"/>
                  </a:lnTo>
                  <a:lnTo>
                    <a:pt x="1200" y="3329997"/>
                  </a:lnTo>
                  <a:lnTo>
                    <a:pt x="261" y="3279022"/>
                  </a:lnTo>
                  <a:lnTo>
                    <a:pt x="0" y="3224293"/>
                  </a:lnTo>
                  <a:lnTo>
                    <a:pt x="687" y="3165075"/>
                  </a:lnTo>
                  <a:lnTo>
                    <a:pt x="2591" y="3100629"/>
                  </a:lnTo>
                  <a:lnTo>
                    <a:pt x="5983" y="3030220"/>
                  </a:lnTo>
                  <a:lnTo>
                    <a:pt x="8711" y="2974530"/>
                  </a:lnTo>
                  <a:lnTo>
                    <a:pt x="10362" y="2922634"/>
                  </a:lnTo>
                  <a:lnTo>
                    <a:pt x="11101" y="2873719"/>
                  </a:lnTo>
                  <a:lnTo>
                    <a:pt x="11093" y="2826972"/>
                  </a:lnTo>
                  <a:lnTo>
                    <a:pt x="10501" y="2781580"/>
                  </a:lnTo>
                  <a:lnTo>
                    <a:pt x="9489" y="2736728"/>
                  </a:lnTo>
                  <a:lnTo>
                    <a:pt x="8222" y="2691606"/>
                  </a:lnTo>
                  <a:lnTo>
                    <a:pt x="6863" y="2645398"/>
                  </a:lnTo>
                  <a:lnTo>
                    <a:pt x="5577" y="2597293"/>
                  </a:lnTo>
                  <a:lnTo>
                    <a:pt x="4528" y="2546477"/>
                  </a:lnTo>
                  <a:lnTo>
                    <a:pt x="3880" y="2492137"/>
                  </a:lnTo>
                  <a:lnTo>
                    <a:pt x="3797" y="2433460"/>
                  </a:lnTo>
                  <a:lnTo>
                    <a:pt x="4444" y="2369633"/>
                  </a:lnTo>
                  <a:lnTo>
                    <a:pt x="5983" y="2299843"/>
                  </a:lnTo>
                  <a:lnTo>
                    <a:pt x="7504" y="2234025"/>
                  </a:lnTo>
                  <a:lnTo>
                    <a:pt x="8328" y="2172548"/>
                  </a:lnTo>
                  <a:lnTo>
                    <a:pt x="8568" y="2114856"/>
                  </a:lnTo>
                  <a:lnTo>
                    <a:pt x="8333" y="2060393"/>
                  </a:lnTo>
                  <a:lnTo>
                    <a:pt x="7733" y="2008603"/>
                  </a:lnTo>
                  <a:lnTo>
                    <a:pt x="6879" y="1958930"/>
                  </a:lnTo>
                  <a:lnTo>
                    <a:pt x="5882" y="1910817"/>
                  </a:lnTo>
                  <a:lnTo>
                    <a:pt x="4852" y="1863708"/>
                  </a:lnTo>
                  <a:lnTo>
                    <a:pt x="3898" y="1817048"/>
                  </a:lnTo>
                  <a:lnTo>
                    <a:pt x="3133" y="1770281"/>
                  </a:lnTo>
                  <a:lnTo>
                    <a:pt x="2665" y="1722849"/>
                  </a:lnTo>
                  <a:lnTo>
                    <a:pt x="2606" y="1674198"/>
                  </a:lnTo>
                  <a:lnTo>
                    <a:pt x="3066" y="1623770"/>
                  </a:lnTo>
                  <a:lnTo>
                    <a:pt x="4155" y="1571011"/>
                  </a:lnTo>
                  <a:lnTo>
                    <a:pt x="5983" y="1515364"/>
                  </a:lnTo>
                  <a:lnTo>
                    <a:pt x="8802" y="1446223"/>
                  </a:lnTo>
                  <a:lnTo>
                    <a:pt x="11575" y="1381700"/>
                  </a:lnTo>
                  <a:lnTo>
                    <a:pt x="14163" y="1321351"/>
                  </a:lnTo>
                  <a:lnTo>
                    <a:pt x="16426" y="1264736"/>
                  </a:lnTo>
                  <a:lnTo>
                    <a:pt x="18222" y="1211412"/>
                  </a:lnTo>
                  <a:lnTo>
                    <a:pt x="19414" y="1160938"/>
                  </a:lnTo>
                  <a:lnTo>
                    <a:pt x="19858" y="1112872"/>
                  </a:lnTo>
                  <a:lnTo>
                    <a:pt x="19417" y="1066771"/>
                  </a:lnTo>
                  <a:lnTo>
                    <a:pt x="17949" y="1022195"/>
                  </a:lnTo>
                  <a:lnTo>
                    <a:pt x="15314" y="978700"/>
                  </a:lnTo>
                  <a:lnTo>
                    <a:pt x="11372" y="935846"/>
                  </a:lnTo>
                  <a:lnTo>
                    <a:pt x="5983" y="893191"/>
                  </a:lnTo>
                  <a:lnTo>
                    <a:pt x="2677" y="861472"/>
                  </a:lnTo>
                  <a:lnTo>
                    <a:pt x="836" y="823743"/>
                  </a:lnTo>
                  <a:lnTo>
                    <a:pt x="259" y="780737"/>
                  </a:lnTo>
                  <a:lnTo>
                    <a:pt x="744" y="733186"/>
                  </a:lnTo>
                  <a:lnTo>
                    <a:pt x="2089" y="681823"/>
                  </a:lnTo>
                  <a:lnTo>
                    <a:pt x="4092" y="627379"/>
                  </a:lnTo>
                  <a:lnTo>
                    <a:pt x="6552" y="570589"/>
                  </a:lnTo>
                  <a:lnTo>
                    <a:pt x="9265" y="512184"/>
                  </a:lnTo>
                  <a:lnTo>
                    <a:pt x="12032" y="452897"/>
                  </a:lnTo>
                  <a:lnTo>
                    <a:pt x="14649" y="393461"/>
                  </a:lnTo>
                  <a:lnTo>
                    <a:pt x="16914" y="334608"/>
                  </a:lnTo>
                  <a:lnTo>
                    <a:pt x="18627" y="277071"/>
                  </a:lnTo>
                  <a:lnTo>
                    <a:pt x="19585" y="221583"/>
                  </a:lnTo>
                  <a:lnTo>
                    <a:pt x="19585" y="168875"/>
                  </a:lnTo>
                  <a:lnTo>
                    <a:pt x="18428" y="119681"/>
                  </a:lnTo>
                  <a:lnTo>
                    <a:pt x="15909" y="74734"/>
                  </a:lnTo>
                  <a:lnTo>
                    <a:pt x="11828" y="34765"/>
                  </a:lnTo>
                  <a:lnTo>
                    <a:pt x="5983" y="508"/>
                  </a:lnTo>
                  <a:lnTo>
                    <a:pt x="15381" y="0"/>
                  </a:lnTo>
                  <a:lnTo>
                    <a:pt x="19699" y="635"/>
                  </a:lnTo>
                  <a:lnTo>
                    <a:pt x="25033" y="508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653026" y="5395912"/>
            <a:ext cx="1724025" cy="781050"/>
          </a:xfrm>
          <a:custGeom>
            <a:avLst/>
            <a:gdLst/>
            <a:ahLst/>
            <a:cxnLst/>
            <a:rect l="l" t="t" r="r" b="b"/>
            <a:pathLst>
              <a:path w="1724025" h="781050">
                <a:moveTo>
                  <a:pt x="0" y="781050"/>
                </a:moveTo>
                <a:lnTo>
                  <a:pt x="1724025" y="781050"/>
                </a:lnTo>
                <a:lnTo>
                  <a:pt x="1724025" y="0"/>
                </a:lnTo>
                <a:lnTo>
                  <a:pt x="0" y="0"/>
                </a:lnTo>
                <a:lnTo>
                  <a:pt x="0" y="781050"/>
                </a:lnTo>
                <a:close/>
              </a:path>
            </a:pathLst>
          </a:custGeom>
          <a:ln w="12700">
            <a:solidFill>
              <a:srgbClr val="8AC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53026" y="5395912"/>
            <a:ext cx="1724025" cy="781050"/>
          </a:xfrm>
          <a:prstGeom prst="rect">
            <a:avLst/>
          </a:prstGeom>
          <a:solidFill>
            <a:srgbClr val="8AC145"/>
          </a:solidFill>
        </p:spPr>
        <p:txBody>
          <a:bodyPr vert="horz" wrap="square" lIns="0" tIns="181610" rIns="0" bIns="0" rtlCol="0">
            <a:spAutoFit/>
          </a:bodyPr>
          <a:lstStyle/>
          <a:p>
            <a:pPr marL="445134">
              <a:lnSpc>
                <a:spcPct val="100000"/>
              </a:lnSpc>
              <a:spcBef>
                <a:spcPts val="143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Export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7051" y="5395912"/>
            <a:ext cx="5172075" cy="781050"/>
          </a:xfrm>
          <a:prstGeom prst="rect">
            <a:avLst/>
          </a:prstGeom>
          <a:solidFill>
            <a:srgbClr val="DAE9CF">
              <a:alpha val="90194"/>
            </a:srgbClr>
          </a:solidFill>
          <a:ln w="12700">
            <a:solidFill>
              <a:srgbClr val="DAE9C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10604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Export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result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0" spc="-10" dirty="0">
                <a:latin typeface="Calibri Light"/>
                <a:cs typeface="Calibri Light"/>
              </a:rPr>
              <a:t>(either</a:t>
            </a:r>
            <a:r>
              <a:rPr sz="1400" b="0" spc="-4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as</a:t>
            </a:r>
            <a:r>
              <a:rPr sz="1400" b="0" spc="5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a</a:t>
            </a:r>
            <a:r>
              <a:rPr sz="1400" b="0" spc="5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figure</a:t>
            </a:r>
            <a:r>
              <a:rPr sz="1400" b="0" spc="-11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or</a:t>
            </a:r>
            <a:r>
              <a:rPr sz="1400" b="0" spc="-4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as</a:t>
            </a:r>
            <a:r>
              <a:rPr sz="1400" b="0" spc="-30" dirty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structured</a:t>
            </a:r>
            <a:r>
              <a:rPr sz="1400" b="0" spc="-65" dirty="0">
                <a:latin typeface="Calibri Light"/>
                <a:cs typeface="Calibri Light"/>
              </a:rPr>
              <a:t> </a:t>
            </a:r>
            <a:r>
              <a:rPr sz="1400" b="0" spc="-10" dirty="0">
                <a:latin typeface="Calibri Light"/>
                <a:cs typeface="Calibri Light"/>
              </a:rPr>
              <a:t>data)</a:t>
            </a:r>
            <a:endParaRPr sz="1400">
              <a:latin typeface="Calibri Light"/>
              <a:cs typeface="Calibri Ligh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46676" y="4208526"/>
            <a:ext cx="1736725" cy="1212850"/>
            <a:chOff x="4646676" y="4208526"/>
            <a:chExt cx="1736725" cy="1212850"/>
          </a:xfrm>
        </p:grpSpPr>
        <p:sp>
          <p:nvSpPr>
            <p:cNvPr id="10" name="object 10"/>
            <p:cNvSpPr/>
            <p:nvPr/>
          </p:nvSpPr>
          <p:spPr>
            <a:xfrm>
              <a:off x="4653026" y="4214876"/>
              <a:ext cx="1724025" cy="1200150"/>
            </a:xfrm>
            <a:custGeom>
              <a:avLst/>
              <a:gdLst/>
              <a:ahLst/>
              <a:cxnLst/>
              <a:rect l="l" t="t" r="r" b="b"/>
              <a:pathLst>
                <a:path w="1724025" h="1200150">
                  <a:moveTo>
                    <a:pt x="1724025" y="0"/>
                  </a:moveTo>
                  <a:lnTo>
                    <a:pt x="0" y="0"/>
                  </a:lnTo>
                  <a:lnTo>
                    <a:pt x="0" y="779780"/>
                  </a:lnTo>
                  <a:lnTo>
                    <a:pt x="831976" y="779780"/>
                  </a:lnTo>
                  <a:lnTo>
                    <a:pt x="831976" y="1020064"/>
                  </a:lnTo>
                  <a:lnTo>
                    <a:pt x="741934" y="1020064"/>
                  </a:lnTo>
                  <a:lnTo>
                    <a:pt x="861949" y="1200150"/>
                  </a:lnTo>
                  <a:lnTo>
                    <a:pt x="981963" y="1020064"/>
                  </a:lnTo>
                  <a:lnTo>
                    <a:pt x="891921" y="1020064"/>
                  </a:lnTo>
                  <a:lnTo>
                    <a:pt x="891921" y="779780"/>
                  </a:lnTo>
                  <a:lnTo>
                    <a:pt x="1724025" y="779780"/>
                  </a:lnTo>
                  <a:lnTo>
                    <a:pt x="1724025" y="0"/>
                  </a:lnTo>
                  <a:close/>
                </a:path>
              </a:pathLst>
            </a:custGeom>
            <a:solidFill>
              <a:srgbClr val="51C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53026" y="4214876"/>
              <a:ext cx="1724025" cy="1200150"/>
            </a:xfrm>
            <a:custGeom>
              <a:avLst/>
              <a:gdLst/>
              <a:ahLst/>
              <a:cxnLst/>
              <a:rect l="l" t="t" r="r" b="b"/>
              <a:pathLst>
                <a:path w="1724025" h="1200150">
                  <a:moveTo>
                    <a:pt x="1724025" y="779780"/>
                  </a:moveTo>
                  <a:lnTo>
                    <a:pt x="891921" y="779780"/>
                  </a:lnTo>
                  <a:lnTo>
                    <a:pt x="891921" y="1020064"/>
                  </a:lnTo>
                  <a:lnTo>
                    <a:pt x="981963" y="1020064"/>
                  </a:lnTo>
                  <a:lnTo>
                    <a:pt x="861949" y="1200150"/>
                  </a:lnTo>
                  <a:lnTo>
                    <a:pt x="741934" y="1020064"/>
                  </a:lnTo>
                  <a:lnTo>
                    <a:pt x="831976" y="1020064"/>
                  </a:lnTo>
                  <a:lnTo>
                    <a:pt x="831976" y="779780"/>
                  </a:lnTo>
                  <a:lnTo>
                    <a:pt x="0" y="779780"/>
                  </a:lnTo>
                  <a:lnTo>
                    <a:pt x="0" y="0"/>
                  </a:lnTo>
                  <a:lnTo>
                    <a:pt x="1724025" y="0"/>
                  </a:lnTo>
                  <a:lnTo>
                    <a:pt x="1724025" y="779780"/>
                  </a:lnTo>
                  <a:close/>
                </a:path>
              </a:pathLst>
            </a:custGeom>
            <a:ln w="12700">
              <a:solidFill>
                <a:srgbClr val="51C4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81219" y="4374515"/>
            <a:ext cx="66484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77051" y="4214876"/>
            <a:ext cx="5172075" cy="771525"/>
          </a:xfrm>
          <a:prstGeom prst="rect">
            <a:avLst/>
          </a:prstGeom>
          <a:solidFill>
            <a:srgbClr val="CFEACF">
              <a:alpha val="90194"/>
            </a:srgbClr>
          </a:solidFill>
          <a:ln w="12700">
            <a:solidFill>
              <a:srgbClr val="CFEAC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marL="106045" marR="497840">
              <a:lnSpc>
                <a:spcPts val="1580"/>
              </a:lnSpc>
            </a:pPr>
            <a:r>
              <a:rPr sz="1400" spc="-10" dirty="0">
                <a:latin typeface="Calibri"/>
                <a:cs typeface="Calibri"/>
              </a:rPr>
              <a:t>Filter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nodes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edges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clear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clutter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highlight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important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aspects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network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46676" y="3017901"/>
            <a:ext cx="1736725" cy="1212850"/>
            <a:chOff x="4646676" y="3017901"/>
            <a:chExt cx="1736725" cy="1212850"/>
          </a:xfrm>
        </p:grpSpPr>
        <p:sp>
          <p:nvSpPr>
            <p:cNvPr id="15" name="object 15"/>
            <p:cNvSpPr/>
            <p:nvPr/>
          </p:nvSpPr>
          <p:spPr>
            <a:xfrm>
              <a:off x="4653026" y="3024251"/>
              <a:ext cx="1724025" cy="1200150"/>
            </a:xfrm>
            <a:custGeom>
              <a:avLst/>
              <a:gdLst/>
              <a:ahLst/>
              <a:cxnLst/>
              <a:rect l="l" t="t" r="r" b="b"/>
              <a:pathLst>
                <a:path w="1724025" h="1200150">
                  <a:moveTo>
                    <a:pt x="1724025" y="0"/>
                  </a:moveTo>
                  <a:lnTo>
                    <a:pt x="0" y="0"/>
                  </a:lnTo>
                  <a:lnTo>
                    <a:pt x="0" y="779780"/>
                  </a:lnTo>
                  <a:lnTo>
                    <a:pt x="831976" y="779780"/>
                  </a:lnTo>
                  <a:lnTo>
                    <a:pt x="831976" y="1020063"/>
                  </a:lnTo>
                  <a:lnTo>
                    <a:pt x="741934" y="1020063"/>
                  </a:lnTo>
                  <a:lnTo>
                    <a:pt x="861949" y="1200150"/>
                  </a:lnTo>
                  <a:lnTo>
                    <a:pt x="981963" y="1020063"/>
                  </a:lnTo>
                  <a:lnTo>
                    <a:pt x="891921" y="1020063"/>
                  </a:lnTo>
                  <a:lnTo>
                    <a:pt x="891921" y="779780"/>
                  </a:lnTo>
                  <a:lnTo>
                    <a:pt x="1724025" y="779780"/>
                  </a:lnTo>
                  <a:lnTo>
                    <a:pt x="1724025" y="0"/>
                  </a:lnTo>
                  <a:close/>
                </a:path>
              </a:pathLst>
            </a:custGeom>
            <a:solidFill>
              <a:srgbClr val="3DC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53026" y="3024251"/>
              <a:ext cx="1724025" cy="1200150"/>
            </a:xfrm>
            <a:custGeom>
              <a:avLst/>
              <a:gdLst/>
              <a:ahLst/>
              <a:cxnLst/>
              <a:rect l="l" t="t" r="r" b="b"/>
              <a:pathLst>
                <a:path w="1724025" h="1200150">
                  <a:moveTo>
                    <a:pt x="1724025" y="779780"/>
                  </a:moveTo>
                  <a:lnTo>
                    <a:pt x="891921" y="779780"/>
                  </a:lnTo>
                  <a:lnTo>
                    <a:pt x="891921" y="1020063"/>
                  </a:lnTo>
                  <a:lnTo>
                    <a:pt x="981963" y="1020063"/>
                  </a:lnTo>
                  <a:lnTo>
                    <a:pt x="861949" y="1200150"/>
                  </a:lnTo>
                  <a:lnTo>
                    <a:pt x="741934" y="1020063"/>
                  </a:lnTo>
                  <a:lnTo>
                    <a:pt x="831976" y="1020063"/>
                  </a:lnTo>
                  <a:lnTo>
                    <a:pt x="831976" y="779780"/>
                  </a:lnTo>
                  <a:lnTo>
                    <a:pt x="0" y="779780"/>
                  </a:lnTo>
                  <a:lnTo>
                    <a:pt x="0" y="0"/>
                  </a:lnTo>
                  <a:lnTo>
                    <a:pt x="1724025" y="0"/>
                  </a:lnTo>
                  <a:lnTo>
                    <a:pt x="1724025" y="779780"/>
                  </a:lnTo>
                  <a:close/>
                </a:path>
              </a:pathLst>
            </a:custGeom>
            <a:ln w="12700">
              <a:solidFill>
                <a:srgbClr val="3DC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61484" y="3185160"/>
            <a:ext cx="150241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Appearance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77051" y="3024251"/>
            <a:ext cx="5172075" cy="781050"/>
          </a:xfrm>
          <a:prstGeom prst="rect">
            <a:avLst/>
          </a:prstGeom>
          <a:solidFill>
            <a:srgbClr val="CEEBDB">
              <a:alpha val="90194"/>
            </a:srgbClr>
          </a:solidFill>
          <a:ln w="12700">
            <a:solidFill>
              <a:srgbClr val="CEEBDB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0604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Apply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Appearance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options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attributes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46676" y="1827276"/>
            <a:ext cx="1736725" cy="1212850"/>
            <a:chOff x="4646676" y="1827276"/>
            <a:chExt cx="1736725" cy="1212850"/>
          </a:xfrm>
        </p:grpSpPr>
        <p:sp>
          <p:nvSpPr>
            <p:cNvPr id="20" name="object 20"/>
            <p:cNvSpPr/>
            <p:nvPr/>
          </p:nvSpPr>
          <p:spPr>
            <a:xfrm>
              <a:off x="4653026" y="1833626"/>
              <a:ext cx="1724025" cy="1200150"/>
            </a:xfrm>
            <a:custGeom>
              <a:avLst/>
              <a:gdLst/>
              <a:ahLst/>
              <a:cxnLst/>
              <a:rect l="l" t="t" r="r" b="b"/>
              <a:pathLst>
                <a:path w="1724025" h="1200150">
                  <a:moveTo>
                    <a:pt x="1724025" y="0"/>
                  </a:moveTo>
                  <a:lnTo>
                    <a:pt x="0" y="0"/>
                  </a:lnTo>
                  <a:lnTo>
                    <a:pt x="0" y="779779"/>
                  </a:lnTo>
                  <a:lnTo>
                    <a:pt x="831976" y="779779"/>
                  </a:lnTo>
                  <a:lnTo>
                    <a:pt x="831976" y="1020063"/>
                  </a:lnTo>
                  <a:lnTo>
                    <a:pt x="741934" y="1020063"/>
                  </a:lnTo>
                  <a:lnTo>
                    <a:pt x="861949" y="1200150"/>
                  </a:lnTo>
                  <a:lnTo>
                    <a:pt x="981963" y="1020063"/>
                  </a:lnTo>
                  <a:lnTo>
                    <a:pt x="891921" y="1020063"/>
                  </a:lnTo>
                  <a:lnTo>
                    <a:pt x="891921" y="779779"/>
                  </a:lnTo>
                  <a:lnTo>
                    <a:pt x="1724025" y="779779"/>
                  </a:lnTo>
                  <a:lnTo>
                    <a:pt x="1724025" y="0"/>
                  </a:lnTo>
                  <a:close/>
                </a:path>
              </a:pathLst>
            </a:custGeom>
            <a:solidFill>
              <a:srgbClr val="39CA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53026" y="1833626"/>
              <a:ext cx="1724025" cy="1200150"/>
            </a:xfrm>
            <a:custGeom>
              <a:avLst/>
              <a:gdLst/>
              <a:ahLst/>
              <a:cxnLst/>
              <a:rect l="l" t="t" r="r" b="b"/>
              <a:pathLst>
                <a:path w="1724025" h="1200150">
                  <a:moveTo>
                    <a:pt x="1724025" y="779779"/>
                  </a:moveTo>
                  <a:lnTo>
                    <a:pt x="891921" y="779779"/>
                  </a:lnTo>
                  <a:lnTo>
                    <a:pt x="891921" y="1020063"/>
                  </a:lnTo>
                  <a:lnTo>
                    <a:pt x="981963" y="1020063"/>
                  </a:lnTo>
                  <a:lnTo>
                    <a:pt x="861949" y="1200150"/>
                  </a:lnTo>
                  <a:lnTo>
                    <a:pt x="741934" y="1020063"/>
                  </a:lnTo>
                  <a:lnTo>
                    <a:pt x="831976" y="1020063"/>
                  </a:lnTo>
                  <a:lnTo>
                    <a:pt x="831976" y="779779"/>
                  </a:lnTo>
                  <a:lnTo>
                    <a:pt x="0" y="779779"/>
                  </a:lnTo>
                  <a:lnTo>
                    <a:pt x="0" y="0"/>
                  </a:lnTo>
                  <a:lnTo>
                    <a:pt x="1724025" y="0"/>
                  </a:lnTo>
                  <a:lnTo>
                    <a:pt x="1724025" y="779779"/>
                  </a:lnTo>
                  <a:close/>
                </a:path>
              </a:pathLst>
            </a:custGeom>
            <a:ln w="12700">
              <a:solidFill>
                <a:srgbClr val="39CA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876165" y="1996122"/>
            <a:ext cx="12655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Attributes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77051" y="1833626"/>
            <a:ext cx="5172075" cy="781050"/>
          </a:xfrm>
          <a:prstGeom prst="rect">
            <a:avLst/>
          </a:prstGeom>
          <a:solidFill>
            <a:srgbClr val="CEEBE8">
              <a:alpha val="90194"/>
            </a:srgbClr>
          </a:solidFill>
          <a:ln w="12700">
            <a:solidFill>
              <a:srgbClr val="CEEBE8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06045" marR="342900">
              <a:lnSpc>
                <a:spcPts val="1580"/>
              </a:lnSpc>
            </a:pPr>
            <a:r>
              <a:rPr sz="1400" dirty="0">
                <a:latin typeface="Calibri"/>
                <a:cs typeface="Calibri"/>
              </a:rPr>
              <a:t>Compute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desired </a:t>
            </a:r>
            <a:r>
              <a:rPr sz="1400" spc="-10" dirty="0">
                <a:latin typeface="Calibri"/>
                <a:cs typeface="Calibri"/>
              </a:rPr>
              <a:t>attributes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Statistics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menu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(degree, </a:t>
            </a:r>
            <a:r>
              <a:rPr sz="1400" spc="-20" dirty="0">
                <a:latin typeface="Calibri"/>
                <a:cs typeface="Calibri"/>
              </a:rPr>
              <a:t>centrality, </a:t>
            </a:r>
            <a:r>
              <a:rPr sz="1400" spc="-10" dirty="0">
                <a:latin typeface="Calibri"/>
                <a:cs typeface="Calibri"/>
              </a:rPr>
              <a:t>modularity,</a:t>
            </a:r>
            <a:r>
              <a:rPr sz="1400" spc="-20" dirty="0">
                <a:latin typeface="Calibri"/>
                <a:cs typeface="Calibri"/>
              </a:rPr>
              <a:t> etc.)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46676" y="646176"/>
            <a:ext cx="1736725" cy="1203325"/>
            <a:chOff x="4646676" y="646176"/>
            <a:chExt cx="1736725" cy="1203325"/>
          </a:xfrm>
        </p:grpSpPr>
        <p:sp>
          <p:nvSpPr>
            <p:cNvPr id="25" name="object 25"/>
            <p:cNvSpPr/>
            <p:nvPr/>
          </p:nvSpPr>
          <p:spPr>
            <a:xfrm>
              <a:off x="4653026" y="652526"/>
              <a:ext cx="1724025" cy="1190625"/>
            </a:xfrm>
            <a:custGeom>
              <a:avLst/>
              <a:gdLst/>
              <a:ahLst/>
              <a:cxnLst/>
              <a:rect l="l" t="t" r="r" b="b"/>
              <a:pathLst>
                <a:path w="1724025" h="1190625">
                  <a:moveTo>
                    <a:pt x="1724025" y="0"/>
                  </a:moveTo>
                  <a:lnTo>
                    <a:pt x="0" y="0"/>
                  </a:lnTo>
                  <a:lnTo>
                    <a:pt x="0" y="773557"/>
                  </a:lnTo>
                  <a:lnTo>
                    <a:pt x="832231" y="773557"/>
                  </a:lnTo>
                  <a:lnTo>
                    <a:pt x="832231" y="1011936"/>
                  </a:lnTo>
                  <a:lnTo>
                    <a:pt x="742950" y="1011936"/>
                  </a:lnTo>
                  <a:lnTo>
                    <a:pt x="861949" y="1190625"/>
                  </a:lnTo>
                  <a:lnTo>
                    <a:pt x="981075" y="1011936"/>
                  </a:lnTo>
                  <a:lnTo>
                    <a:pt x="891666" y="1011936"/>
                  </a:lnTo>
                  <a:lnTo>
                    <a:pt x="891666" y="773557"/>
                  </a:lnTo>
                  <a:lnTo>
                    <a:pt x="1724025" y="773557"/>
                  </a:lnTo>
                  <a:lnTo>
                    <a:pt x="1724025" y="0"/>
                  </a:lnTo>
                  <a:close/>
                </a:path>
              </a:pathLst>
            </a:custGeom>
            <a:solidFill>
              <a:srgbClr val="36A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53026" y="652526"/>
              <a:ext cx="1724025" cy="1190625"/>
            </a:xfrm>
            <a:custGeom>
              <a:avLst/>
              <a:gdLst/>
              <a:ahLst/>
              <a:cxnLst/>
              <a:rect l="l" t="t" r="r" b="b"/>
              <a:pathLst>
                <a:path w="1724025" h="1190625">
                  <a:moveTo>
                    <a:pt x="1724025" y="773557"/>
                  </a:moveTo>
                  <a:lnTo>
                    <a:pt x="891666" y="773557"/>
                  </a:lnTo>
                  <a:lnTo>
                    <a:pt x="891666" y="1011936"/>
                  </a:lnTo>
                  <a:lnTo>
                    <a:pt x="981075" y="1011936"/>
                  </a:lnTo>
                  <a:lnTo>
                    <a:pt x="861949" y="1190625"/>
                  </a:lnTo>
                  <a:lnTo>
                    <a:pt x="742950" y="1011936"/>
                  </a:lnTo>
                  <a:lnTo>
                    <a:pt x="832231" y="1011936"/>
                  </a:lnTo>
                  <a:lnTo>
                    <a:pt x="832231" y="773557"/>
                  </a:lnTo>
                  <a:lnTo>
                    <a:pt x="0" y="773557"/>
                  </a:lnTo>
                  <a:lnTo>
                    <a:pt x="0" y="0"/>
                  </a:lnTo>
                  <a:lnTo>
                    <a:pt x="1724025" y="0"/>
                  </a:lnTo>
                  <a:lnTo>
                    <a:pt x="1724025" y="773557"/>
                  </a:lnTo>
                  <a:close/>
                </a:path>
              </a:pathLst>
            </a:custGeom>
            <a:ln w="12700">
              <a:solidFill>
                <a:srgbClr val="36A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066665" y="806767"/>
            <a:ext cx="8801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Import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77051" y="652526"/>
            <a:ext cx="5172075" cy="771525"/>
          </a:xfrm>
          <a:prstGeom prst="rect">
            <a:avLst/>
          </a:prstGeom>
          <a:solidFill>
            <a:srgbClr val="CEE2EC">
              <a:alpha val="90194"/>
            </a:srgbClr>
          </a:solidFill>
          <a:ln w="12700">
            <a:solidFill>
              <a:srgbClr val="CEE2EC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106045">
              <a:lnSpc>
                <a:spcPts val="1625"/>
              </a:lnSpc>
              <a:spcBef>
                <a:spcPts val="1195"/>
              </a:spcBef>
            </a:pPr>
            <a:r>
              <a:rPr sz="1400" dirty="0">
                <a:latin typeface="Calibri"/>
                <a:cs typeface="Calibri"/>
              </a:rPr>
              <a:t>Import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network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remember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check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if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inferred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parameters</a:t>
            </a:r>
            <a:endParaRPr sz="1400">
              <a:latin typeface="Calibri"/>
              <a:cs typeface="Calibri"/>
            </a:endParaRPr>
          </a:p>
          <a:p>
            <a:pPr marL="106045">
              <a:lnSpc>
                <a:spcPts val="1630"/>
              </a:lnSpc>
            </a:pPr>
            <a:r>
              <a:rPr sz="1400" dirty="0">
                <a:latin typeface="Calibri"/>
                <a:cs typeface="Calibri"/>
              </a:rPr>
              <a:t>are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correct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(e.g.,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directed/undirected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networks)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4285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Plugins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8446" y="2336387"/>
            <a:ext cx="3286760" cy="86995"/>
            <a:chOff x="628446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247" y="2650172"/>
            <a:ext cx="4404360" cy="13874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marR="5080" indent="-229235">
              <a:lnSpc>
                <a:spcPts val="2400"/>
              </a:lnSpc>
              <a:spcBef>
                <a:spcPts val="35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A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number</a:t>
            </a:r>
            <a:r>
              <a:rPr sz="2150" spc="20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plugins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available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for </a:t>
            </a:r>
            <a:r>
              <a:rPr sz="2150" spc="-10" dirty="0">
                <a:latin typeface="Calibri"/>
                <a:cs typeface="Calibri"/>
              </a:rPr>
              <a:t>Gephi</a:t>
            </a:r>
            <a:endParaRPr sz="2150">
              <a:latin typeface="Calibri"/>
              <a:cs typeface="Calibri"/>
            </a:endParaRPr>
          </a:p>
          <a:p>
            <a:pPr marL="241300" marR="173355" indent="-229235">
              <a:lnSpc>
                <a:spcPts val="233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These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can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found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installed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in </a:t>
            </a:r>
            <a:r>
              <a:rPr sz="2150" dirty="0">
                <a:latin typeface="Calibri"/>
                <a:cs typeface="Calibri"/>
              </a:rPr>
              <a:t>Tools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&gt;</a:t>
            </a:r>
            <a:r>
              <a:rPr sz="2150" spc="-9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Plugins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724025"/>
            <a:ext cx="5457825" cy="3409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521652"/>
            <a:ext cx="307340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References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896" y="1633447"/>
            <a:ext cx="10900625" cy="1020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7575" y="1917064"/>
            <a:ext cx="10234295" cy="3477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ts val="249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Bastian, Mathieu,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Sebastien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Heymann,</a:t>
            </a:r>
            <a:r>
              <a:rPr sz="2150" spc="2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Mathieu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Jacomy.</a:t>
            </a:r>
            <a:r>
              <a:rPr sz="2150" spc="2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"Gephi: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open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source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90"/>
              </a:lnSpc>
            </a:pPr>
            <a:r>
              <a:rPr sz="2150" dirty="0">
                <a:latin typeface="Calibri"/>
                <a:cs typeface="Calibri"/>
              </a:rPr>
              <a:t>software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for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exploring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manipulating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networks."</a:t>
            </a:r>
            <a:r>
              <a:rPr sz="2150" spc="28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ICWSM</a:t>
            </a:r>
            <a:r>
              <a:rPr sz="2150" i="1" spc="1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8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(2009):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361-</a:t>
            </a:r>
            <a:r>
              <a:rPr sz="2150" spc="-20" dirty="0">
                <a:latin typeface="Calibri"/>
                <a:cs typeface="Calibri"/>
              </a:rPr>
              <a:t>362.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ts val="2490"/>
              </a:lnSpc>
              <a:spcBef>
                <a:spcPts val="27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Cherven,</a:t>
            </a:r>
            <a:r>
              <a:rPr sz="2150" spc="2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Ken.</a:t>
            </a:r>
            <a:r>
              <a:rPr sz="2150" spc="204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Network</a:t>
            </a:r>
            <a:r>
              <a:rPr sz="2150" i="1" spc="-3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graph</a:t>
            </a:r>
            <a:r>
              <a:rPr sz="2150" i="1" spc="7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analysis</a:t>
            </a:r>
            <a:r>
              <a:rPr sz="2150" i="1" spc="4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and</a:t>
            </a:r>
            <a:r>
              <a:rPr sz="2150" i="1" spc="-1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visualization</a:t>
            </a:r>
            <a:r>
              <a:rPr sz="2150" i="1" spc="7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with</a:t>
            </a:r>
            <a:r>
              <a:rPr sz="2150" i="1" spc="-1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Gephi</a:t>
            </a:r>
            <a:r>
              <a:rPr sz="2150" dirty="0">
                <a:latin typeface="Calibri"/>
                <a:cs typeface="Calibri"/>
              </a:rPr>
              <a:t>.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Packt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Publishing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Ltd,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90"/>
              </a:lnSpc>
            </a:pPr>
            <a:r>
              <a:rPr sz="2150" spc="-10" dirty="0">
                <a:latin typeface="Calibri"/>
                <a:cs typeface="Calibri"/>
              </a:rPr>
              <a:t>2013.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Cherven,</a:t>
            </a:r>
            <a:r>
              <a:rPr sz="2150" spc="2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Ken.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Mastering</a:t>
            </a:r>
            <a:r>
              <a:rPr sz="2150" i="1" spc="-10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Gephi</a:t>
            </a:r>
            <a:r>
              <a:rPr sz="2150" i="1" spc="7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network</a:t>
            </a:r>
            <a:r>
              <a:rPr sz="2150" i="1" spc="3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visualization</a:t>
            </a:r>
            <a:r>
              <a:rPr sz="2150" dirty="0">
                <a:latin typeface="Calibri"/>
                <a:cs typeface="Calibri"/>
              </a:rPr>
              <a:t>.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Packt</a:t>
            </a:r>
            <a:r>
              <a:rPr sz="2150" spc="1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Publishing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Ltd,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2015..</a:t>
            </a:r>
            <a:endParaRPr sz="2150">
              <a:latin typeface="Calibri"/>
              <a:cs typeface="Calibri"/>
            </a:endParaRPr>
          </a:p>
          <a:p>
            <a:pPr marL="241300" marR="2649220" indent="-229235">
              <a:lnSpc>
                <a:spcPts val="24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Gephi</a:t>
            </a:r>
            <a:r>
              <a:rPr sz="2150" spc="1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additional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tutorial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slides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available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at: </a:t>
            </a:r>
            <a:r>
              <a:rPr sz="21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https://www.slideshare.net/GraceBenefield/basics-gephi-</a:t>
            </a:r>
            <a:r>
              <a:rPr sz="21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tutorial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More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publications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listed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at: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https://gephi.org/users/publica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</a:tabLst>
            </a:pPr>
            <a:r>
              <a:rPr sz="2150" spc="-10" dirty="0">
                <a:latin typeface="Calibri"/>
                <a:cs typeface="Calibri"/>
              </a:rPr>
              <a:t>Khokhar,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Devangana.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Gephi</a:t>
            </a:r>
            <a:r>
              <a:rPr sz="2150" i="1" spc="-4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Cookbook</a:t>
            </a:r>
            <a:r>
              <a:rPr sz="2150" dirty="0">
                <a:latin typeface="Calibri"/>
                <a:cs typeface="Calibri"/>
              </a:rPr>
              <a:t>.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Packt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Publishing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Ltd,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2015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</a:tabLst>
            </a:pPr>
            <a:r>
              <a:rPr sz="2150" dirty="0">
                <a:latin typeface="Calibri"/>
                <a:cs typeface="Calibri"/>
              </a:rPr>
              <a:t>Sample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Gephi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datasets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are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available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at: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https://github.com/gephi/gephi/wiki/Datasets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406521"/>
            <a:ext cx="3046730" cy="10331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spc="-40" dirty="0"/>
              <a:t>Exercises</a:t>
            </a:r>
            <a:endParaRPr sz="6600"/>
          </a:p>
        </p:txBody>
      </p:sp>
      <p:grpSp>
        <p:nvGrpSpPr>
          <p:cNvPr id="3" name="object 3"/>
          <p:cNvGrpSpPr/>
          <p:nvPr/>
        </p:nvGrpSpPr>
        <p:grpSpPr>
          <a:xfrm>
            <a:off x="816991" y="4677157"/>
            <a:ext cx="5453380" cy="83820"/>
            <a:chOff x="816991" y="4677157"/>
            <a:chExt cx="5453380" cy="83820"/>
          </a:xfrm>
        </p:grpSpPr>
        <p:sp>
          <p:nvSpPr>
            <p:cNvPr id="4" name="object 4"/>
            <p:cNvSpPr/>
            <p:nvPr/>
          </p:nvSpPr>
          <p:spPr>
            <a:xfrm>
              <a:off x="837539" y="4698587"/>
              <a:ext cx="5411470" cy="48260"/>
            </a:xfrm>
            <a:custGeom>
              <a:avLst/>
              <a:gdLst/>
              <a:ahLst/>
              <a:cxnLst/>
              <a:rect l="l" t="t" r="r" b="b"/>
              <a:pathLst>
                <a:path w="5411470" h="48260">
                  <a:moveTo>
                    <a:pt x="2808535" y="0"/>
                  </a:moveTo>
                  <a:lnTo>
                    <a:pt x="2761546" y="622"/>
                  </a:lnTo>
                  <a:lnTo>
                    <a:pt x="2716498" y="2120"/>
                  </a:lnTo>
                  <a:lnTo>
                    <a:pt x="2672780" y="4464"/>
                  </a:lnTo>
                  <a:lnTo>
                    <a:pt x="2629775" y="7627"/>
                  </a:lnTo>
                  <a:lnTo>
                    <a:pt x="2586871" y="11577"/>
                  </a:lnTo>
                  <a:lnTo>
                    <a:pt x="2543454" y="16287"/>
                  </a:lnTo>
                  <a:lnTo>
                    <a:pt x="2501194" y="20359"/>
                  </a:lnTo>
                  <a:lnTo>
                    <a:pt x="2461340" y="22628"/>
                  </a:lnTo>
                  <a:lnTo>
                    <a:pt x="2422647" y="23413"/>
                  </a:lnTo>
                  <a:lnTo>
                    <a:pt x="2383871" y="23032"/>
                  </a:lnTo>
                  <a:lnTo>
                    <a:pt x="2343767" y="21805"/>
                  </a:lnTo>
                  <a:lnTo>
                    <a:pt x="2254595" y="18085"/>
                  </a:lnTo>
                  <a:lnTo>
                    <a:pt x="2203037" y="16231"/>
                  </a:lnTo>
                  <a:lnTo>
                    <a:pt x="2145172" y="14805"/>
                  </a:lnTo>
                  <a:lnTo>
                    <a:pt x="2079754" y="14126"/>
                  </a:lnTo>
                  <a:lnTo>
                    <a:pt x="2005539" y="14514"/>
                  </a:lnTo>
                  <a:lnTo>
                    <a:pt x="1850083" y="17986"/>
                  </a:lnTo>
                  <a:lnTo>
                    <a:pt x="1780212" y="19032"/>
                  </a:lnTo>
                  <a:lnTo>
                    <a:pt x="1711984" y="19518"/>
                  </a:lnTo>
                  <a:lnTo>
                    <a:pt x="1645716" y="19541"/>
                  </a:lnTo>
                  <a:lnTo>
                    <a:pt x="1581725" y="19194"/>
                  </a:lnTo>
                  <a:lnTo>
                    <a:pt x="1520329" y="18573"/>
                  </a:lnTo>
                  <a:lnTo>
                    <a:pt x="1307024" y="15243"/>
                  </a:lnTo>
                  <a:lnTo>
                    <a:pt x="1224179" y="14397"/>
                  </a:lnTo>
                  <a:lnTo>
                    <a:pt x="1189817" y="14512"/>
                  </a:lnTo>
                  <a:lnTo>
                    <a:pt x="1160586" y="15110"/>
                  </a:lnTo>
                  <a:lnTo>
                    <a:pt x="1136802" y="16287"/>
                  </a:lnTo>
                  <a:lnTo>
                    <a:pt x="1103586" y="17481"/>
                  </a:lnTo>
                  <a:lnTo>
                    <a:pt x="1066707" y="16933"/>
                  </a:lnTo>
                  <a:lnTo>
                    <a:pt x="1026025" y="15199"/>
                  </a:lnTo>
                  <a:lnTo>
                    <a:pt x="932681" y="10382"/>
                  </a:lnTo>
                  <a:lnTo>
                    <a:pt x="879737" y="8405"/>
                  </a:lnTo>
                  <a:lnTo>
                    <a:pt x="822421" y="7454"/>
                  </a:lnTo>
                  <a:lnTo>
                    <a:pt x="760593" y="8082"/>
                  </a:lnTo>
                  <a:lnTo>
                    <a:pt x="694111" y="10842"/>
                  </a:lnTo>
                  <a:lnTo>
                    <a:pt x="622833" y="16287"/>
                  </a:lnTo>
                  <a:lnTo>
                    <a:pt x="564418" y="21072"/>
                  </a:lnTo>
                  <a:lnTo>
                    <a:pt x="511225" y="24004"/>
                  </a:lnTo>
                  <a:lnTo>
                    <a:pt x="462048" y="25378"/>
                  </a:lnTo>
                  <a:lnTo>
                    <a:pt x="415676" y="25488"/>
                  </a:lnTo>
                  <a:lnTo>
                    <a:pt x="370901" y="24629"/>
                  </a:lnTo>
                  <a:lnTo>
                    <a:pt x="326515" y="23098"/>
                  </a:lnTo>
                  <a:lnTo>
                    <a:pt x="234072" y="19194"/>
                  </a:lnTo>
                  <a:lnTo>
                    <a:pt x="183598" y="17412"/>
                  </a:lnTo>
                  <a:lnTo>
                    <a:pt x="128677" y="16137"/>
                  </a:lnTo>
                  <a:lnTo>
                    <a:pt x="68100" y="15664"/>
                  </a:lnTo>
                  <a:lnTo>
                    <a:pt x="660" y="16287"/>
                  </a:lnTo>
                  <a:lnTo>
                    <a:pt x="0" y="24415"/>
                  </a:lnTo>
                  <a:lnTo>
                    <a:pt x="355" y="27844"/>
                  </a:lnTo>
                  <a:lnTo>
                    <a:pt x="660" y="35337"/>
                  </a:lnTo>
                  <a:lnTo>
                    <a:pt x="70730" y="32018"/>
                  </a:lnTo>
                  <a:lnTo>
                    <a:pt x="136914" y="30125"/>
                  </a:lnTo>
                  <a:lnTo>
                    <a:pt x="199496" y="29431"/>
                  </a:lnTo>
                  <a:lnTo>
                    <a:pt x="258758" y="29706"/>
                  </a:lnTo>
                  <a:lnTo>
                    <a:pt x="314983" y="30720"/>
                  </a:lnTo>
                  <a:lnTo>
                    <a:pt x="368455" y="32245"/>
                  </a:lnTo>
                  <a:lnTo>
                    <a:pt x="515175" y="37593"/>
                  </a:lnTo>
                  <a:lnTo>
                    <a:pt x="560460" y="38870"/>
                  </a:lnTo>
                  <a:lnTo>
                    <a:pt x="604406" y="39511"/>
                  </a:lnTo>
                  <a:lnTo>
                    <a:pt x="647295" y="39289"/>
                  </a:lnTo>
                  <a:lnTo>
                    <a:pt x="689411" y="37974"/>
                  </a:lnTo>
                  <a:lnTo>
                    <a:pt x="731037" y="35337"/>
                  </a:lnTo>
                  <a:lnTo>
                    <a:pt x="777277" y="32016"/>
                  </a:lnTo>
                  <a:lnTo>
                    <a:pt x="826331" y="29309"/>
                  </a:lnTo>
                  <a:lnTo>
                    <a:pt x="877694" y="27200"/>
                  </a:lnTo>
                  <a:lnTo>
                    <a:pt x="930862" y="25673"/>
                  </a:lnTo>
                  <a:lnTo>
                    <a:pt x="985330" y="24710"/>
                  </a:lnTo>
                  <a:lnTo>
                    <a:pt x="1040593" y="24295"/>
                  </a:lnTo>
                  <a:lnTo>
                    <a:pt x="1096146" y="24412"/>
                  </a:lnTo>
                  <a:lnTo>
                    <a:pt x="1151486" y="25043"/>
                  </a:lnTo>
                  <a:lnTo>
                    <a:pt x="1206107" y="26172"/>
                  </a:lnTo>
                  <a:lnTo>
                    <a:pt x="1259505" y="27783"/>
                  </a:lnTo>
                  <a:lnTo>
                    <a:pt x="1311175" y="29859"/>
                  </a:lnTo>
                  <a:lnTo>
                    <a:pt x="1360612" y="32382"/>
                  </a:lnTo>
                  <a:lnTo>
                    <a:pt x="1459484" y="38778"/>
                  </a:lnTo>
                  <a:lnTo>
                    <a:pt x="1509670" y="41603"/>
                  </a:lnTo>
                  <a:lnTo>
                    <a:pt x="1558496" y="43787"/>
                  </a:lnTo>
                  <a:lnTo>
                    <a:pt x="1606589" y="45308"/>
                  </a:lnTo>
                  <a:lnTo>
                    <a:pt x="1654577" y="46140"/>
                  </a:lnTo>
                  <a:lnTo>
                    <a:pt x="1703085" y="46261"/>
                  </a:lnTo>
                  <a:lnTo>
                    <a:pt x="1752741" y="45645"/>
                  </a:lnTo>
                  <a:lnTo>
                    <a:pt x="1804172" y="44268"/>
                  </a:lnTo>
                  <a:lnTo>
                    <a:pt x="1858005" y="42108"/>
                  </a:lnTo>
                  <a:lnTo>
                    <a:pt x="1914866" y="39139"/>
                  </a:lnTo>
                  <a:lnTo>
                    <a:pt x="1975383" y="35337"/>
                  </a:lnTo>
                  <a:lnTo>
                    <a:pt x="2018533" y="33176"/>
                  </a:lnTo>
                  <a:lnTo>
                    <a:pt x="2062035" y="32353"/>
                  </a:lnTo>
                  <a:lnTo>
                    <a:pt x="2105981" y="32642"/>
                  </a:lnTo>
                  <a:lnTo>
                    <a:pt x="2150464" y="33819"/>
                  </a:lnTo>
                  <a:lnTo>
                    <a:pt x="2195577" y="35660"/>
                  </a:lnTo>
                  <a:lnTo>
                    <a:pt x="2335618" y="42910"/>
                  </a:lnTo>
                  <a:lnTo>
                    <a:pt x="2384176" y="45153"/>
                  </a:lnTo>
                  <a:lnTo>
                    <a:pt x="2433826" y="46935"/>
                  </a:lnTo>
                  <a:lnTo>
                    <a:pt x="2484661" y="48030"/>
                  </a:lnTo>
                  <a:lnTo>
                    <a:pt x="2536774" y="48214"/>
                  </a:lnTo>
                  <a:lnTo>
                    <a:pt x="2590259" y="47261"/>
                  </a:lnTo>
                  <a:lnTo>
                    <a:pt x="2645206" y="44948"/>
                  </a:lnTo>
                  <a:lnTo>
                    <a:pt x="2701710" y="41048"/>
                  </a:lnTo>
                  <a:lnTo>
                    <a:pt x="2817619" y="29765"/>
                  </a:lnTo>
                  <a:lnTo>
                    <a:pt x="2873043" y="26242"/>
                  </a:lnTo>
                  <a:lnTo>
                    <a:pt x="2926385" y="24490"/>
                  </a:lnTo>
                  <a:lnTo>
                    <a:pt x="2977895" y="24229"/>
                  </a:lnTo>
                  <a:lnTo>
                    <a:pt x="3027824" y="25177"/>
                  </a:lnTo>
                  <a:lnTo>
                    <a:pt x="3076422" y="27055"/>
                  </a:lnTo>
                  <a:lnTo>
                    <a:pt x="3123939" y="29583"/>
                  </a:lnTo>
                  <a:lnTo>
                    <a:pt x="3262518" y="38262"/>
                  </a:lnTo>
                  <a:lnTo>
                    <a:pt x="3308221" y="40586"/>
                  </a:lnTo>
                  <a:lnTo>
                    <a:pt x="3354097" y="42160"/>
                  </a:lnTo>
                  <a:lnTo>
                    <a:pt x="3400396" y="42701"/>
                  </a:lnTo>
                  <a:lnTo>
                    <a:pt x="3447370" y="41932"/>
                  </a:lnTo>
                  <a:lnTo>
                    <a:pt x="3495268" y="39570"/>
                  </a:lnTo>
                  <a:lnTo>
                    <a:pt x="3602601" y="30141"/>
                  </a:lnTo>
                  <a:lnTo>
                    <a:pt x="3655580" y="27245"/>
                  </a:lnTo>
                  <a:lnTo>
                    <a:pt x="3704245" y="26259"/>
                  </a:lnTo>
                  <a:lnTo>
                    <a:pt x="3749563" y="26791"/>
                  </a:lnTo>
                  <a:lnTo>
                    <a:pt x="3792503" y="28449"/>
                  </a:lnTo>
                  <a:lnTo>
                    <a:pt x="3834032" y="30843"/>
                  </a:lnTo>
                  <a:lnTo>
                    <a:pt x="3916728" y="36274"/>
                  </a:lnTo>
                  <a:lnTo>
                    <a:pt x="3959831" y="38527"/>
                  </a:lnTo>
                  <a:lnTo>
                    <a:pt x="4005393" y="39952"/>
                  </a:lnTo>
                  <a:lnTo>
                    <a:pt x="4054382" y="40156"/>
                  </a:lnTo>
                  <a:lnTo>
                    <a:pt x="4107767" y="38748"/>
                  </a:lnTo>
                  <a:lnTo>
                    <a:pt x="4227789" y="31596"/>
                  </a:lnTo>
                  <a:lnTo>
                    <a:pt x="4288022" y="29305"/>
                  </a:lnTo>
                  <a:lnTo>
                    <a:pt x="4347076" y="28241"/>
                  </a:lnTo>
                  <a:lnTo>
                    <a:pt x="4404815" y="28176"/>
                  </a:lnTo>
                  <a:lnTo>
                    <a:pt x="4461102" y="28886"/>
                  </a:lnTo>
                  <a:lnTo>
                    <a:pt x="4515802" y="30144"/>
                  </a:lnTo>
                  <a:lnTo>
                    <a:pt x="4669010" y="34950"/>
                  </a:lnTo>
                  <a:lnTo>
                    <a:pt x="4715995" y="36144"/>
                  </a:lnTo>
                  <a:lnTo>
                    <a:pt x="4760711" y="36757"/>
                  </a:lnTo>
                  <a:lnTo>
                    <a:pt x="4803021" y="36563"/>
                  </a:lnTo>
                  <a:lnTo>
                    <a:pt x="4888011" y="34106"/>
                  </a:lnTo>
                  <a:lnTo>
                    <a:pt x="4933106" y="34420"/>
                  </a:lnTo>
                  <a:lnTo>
                    <a:pt x="4978543" y="35846"/>
                  </a:lnTo>
                  <a:lnTo>
                    <a:pt x="5072329" y="40301"/>
                  </a:lnTo>
                  <a:lnTo>
                    <a:pt x="5121619" y="42465"/>
                  </a:lnTo>
                  <a:lnTo>
                    <a:pt x="5173134" y="44010"/>
                  </a:lnTo>
                  <a:lnTo>
                    <a:pt x="5227345" y="44502"/>
                  </a:lnTo>
                  <a:lnTo>
                    <a:pt x="5284723" y="43509"/>
                  </a:lnTo>
                  <a:lnTo>
                    <a:pt x="5345738" y="40599"/>
                  </a:lnTo>
                  <a:lnTo>
                    <a:pt x="5410860" y="35337"/>
                  </a:lnTo>
                  <a:lnTo>
                    <a:pt x="5410098" y="29368"/>
                  </a:lnTo>
                  <a:lnTo>
                    <a:pt x="5410225" y="21875"/>
                  </a:lnTo>
                  <a:lnTo>
                    <a:pt x="5410860" y="16287"/>
                  </a:lnTo>
                  <a:lnTo>
                    <a:pt x="5366166" y="17531"/>
                  </a:lnTo>
                  <a:lnTo>
                    <a:pt x="5319170" y="18298"/>
                  </a:lnTo>
                  <a:lnTo>
                    <a:pt x="5270193" y="18651"/>
                  </a:lnTo>
                  <a:lnTo>
                    <a:pt x="5219561" y="18651"/>
                  </a:lnTo>
                  <a:lnTo>
                    <a:pt x="5114625" y="17839"/>
                  </a:lnTo>
                  <a:lnTo>
                    <a:pt x="4845975" y="13973"/>
                  </a:lnTo>
                  <a:lnTo>
                    <a:pt x="4742789" y="12992"/>
                  </a:lnTo>
                  <a:lnTo>
                    <a:pt x="4693408" y="12870"/>
                  </a:lnTo>
                  <a:lnTo>
                    <a:pt x="4645932" y="13077"/>
                  </a:lnTo>
                  <a:lnTo>
                    <a:pt x="4600686" y="13674"/>
                  </a:lnTo>
                  <a:lnTo>
                    <a:pt x="4557993" y="14724"/>
                  </a:lnTo>
                  <a:lnTo>
                    <a:pt x="4518177" y="16287"/>
                  </a:lnTo>
                  <a:lnTo>
                    <a:pt x="4469709" y="18508"/>
                  </a:lnTo>
                  <a:lnTo>
                    <a:pt x="4429015" y="20114"/>
                  </a:lnTo>
                  <a:lnTo>
                    <a:pt x="4394190" y="21172"/>
                  </a:lnTo>
                  <a:lnTo>
                    <a:pt x="4363332" y="21750"/>
                  </a:lnTo>
                  <a:lnTo>
                    <a:pt x="4334538" y="21913"/>
                  </a:lnTo>
                  <a:lnTo>
                    <a:pt x="4305905" y="21728"/>
                  </a:lnTo>
                  <a:lnTo>
                    <a:pt x="4154914" y="18842"/>
                  </a:lnTo>
                  <a:lnTo>
                    <a:pt x="4030902" y="17043"/>
                  </a:lnTo>
                  <a:lnTo>
                    <a:pt x="3950106" y="16287"/>
                  </a:lnTo>
                  <a:lnTo>
                    <a:pt x="3881722" y="16060"/>
                  </a:lnTo>
                  <a:lnTo>
                    <a:pt x="3819130" y="16397"/>
                  </a:lnTo>
                  <a:lnTo>
                    <a:pt x="3761642" y="17183"/>
                  </a:lnTo>
                  <a:lnTo>
                    <a:pt x="3708570" y="18305"/>
                  </a:lnTo>
                  <a:lnTo>
                    <a:pt x="3485355" y="24943"/>
                  </a:lnTo>
                  <a:lnTo>
                    <a:pt x="3444325" y="25675"/>
                  </a:lnTo>
                  <a:lnTo>
                    <a:pt x="3402893" y="25941"/>
                  </a:lnTo>
                  <a:lnTo>
                    <a:pt x="3360371" y="25628"/>
                  </a:lnTo>
                  <a:lnTo>
                    <a:pt x="3316072" y="24620"/>
                  </a:lnTo>
                  <a:lnTo>
                    <a:pt x="3269307" y="22804"/>
                  </a:lnTo>
                  <a:lnTo>
                    <a:pt x="3219388" y="20064"/>
                  </a:lnTo>
                  <a:lnTo>
                    <a:pt x="3094095" y="11044"/>
                  </a:lnTo>
                  <a:lnTo>
                    <a:pt x="3028188" y="6850"/>
                  </a:lnTo>
                  <a:lnTo>
                    <a:pt x="2967293" y="3679"/>
                  </a:lnTo>
                  <a:lnTo>
                    <a:pt x="2910794" y="1499"/>
                  </a:lnTo>
                  <a:lnTo>
                    <a:pt x="2858080" y="282"/>
                  </a:lnTo>
                  <a:lnTo>
                    <a:pt x="2808535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7628" y="4697795"/>
              <a:ext cx="5412105" cy="42545"/>
            </a:xfrm>
            <a:custGeom>
              <a:avLst/>
              <a:gdLst/>
              <a:ahLst/>
              <a:cxnLst/>
              <a:rect l="l" t="t" r="r" b="b"/>
              <a:pathLst>
                <a:path w="5412105" h="42545">
                  <a:moveTo>
                    <a:pt x="571" y="17079"/>
                  </a:moveTo>
                  <a:lnTo>
                    <a:pt x="44947" y="12316"/>
                  </a:lnTo>
                  <a:lnTo>
                    <a:pt x="89433" y="8604"/>
                  </a:lnTo>
                  <a:lnTo>
                    <a:pt x="134478" y="5909"/>
                  </a:lnTo>
                  <a:lnTo>
                    <a:pt x="180528" y="4199"/>
                  </a:lnTo>
                  <a:lnTo>
                    <a:pt x="228032" y="3442"/>
                  </a:lnTo>
                  <a:lnTo>
                    <a:pt x="277437" y="3606"/>
                  </a:lnTo>
                  <a:lnTo>
                    <a:pt x="329191" y="4656"/>
                  </a:lnTo>
                  <a:lnTo>
                    <a:pt x="383740" y="6561"/>
                  </a:lnTo>
                  <a:lnTo>
                    <a:pt x="441534" y="9289"/>
                  </a:lnTo>
                  <a:lnTo>
                    <a:pt x="503018" y="12806"/>
                  </a:lnTo>
                  <a:lnTo>
                    <a:pt x="568642" y="17079"/>
                  </a:lnTo>
                  <a:lnTo>
                    <a:pt x="621203" y="20116"/>
                  </a:lnTo>
                  <a:lnTo>
                    <a:pt x="672468" y="22038"/>
                  </a:lnTo>
                  <a:lnTo>
                    <a:pt x="722746" y="23009"/>
                  </a:lnTo>
                  <a:lnTo>
                    <a:pt x="772345" y="23189"/>
                  </a:lnTo>
                  <a:lnTo>
                    <a:pt x="821574" y="22740"/>
                  </a:lnTo>
                  <a:lnTo>
                    <a:pt x="870744" y="21825"/>
                  </a:lnTo>
                  <a:lnTo>
                    <a:pt x="920162" y="20604"/>
                  </a:lnTo>
                  <a:lnTo>
                    <a:pt x="970138" y="19239"/>
                  </a:lnTo>
                  <a:lnTo>
                    <a:pt x="1020981" y="17892"/>
                  </a:lnTo>
                  <a:lnTo>
                    <a:pt x="1073000" y="16724"/>
                  </a:lnTo>
                  <a:lnTo>
                    <a:pt x="1126505" y="15897"/>
                  </a:lnTo>
                  <a:lnTo>
                    <a:pt x="1181803" y="15573"/>
                  </a:lnTo>
                  <a:lnTo>
                    <a:pt x="1239205" y="15913"/>
                  </a:lnTo>
                  <a:lnTo>
                    <a:pt x="1299019" y="17079"/>
                  </a:lnTo>
                  <a:lnTo>
                    <a:pt x="1365664" y="18612"/>
                  </a:lnTo>
                  <a:lnTo>
                    <a:pt x="1424084" y="19478"/>
                  </a:lnTo>
                  <a:lnTo>
                    <a:pt x="1475940" y="19794"/>
                  </a:lnTo>
                  <a:lnTo>
                    <a:pt x="1522892" y="19676"/>
                  </a:lnTo>
                  <a:lnTo>
                    <a:pt x="1566600" y="19240"/>
                  </a:lnTo>
                  <a:lnTo>
                    <a:pt x="1608724" y="18603"/>
                  </a:lnTo>
                  <a:lnTo>
                    <a:pt x="1650926" y="17882"/>
                  </a:lnTo>
                  <a:lnTo>
                    <a:pt x="1694864" y="17192"/>
                  </a:lnTo>
                  <a:lnTo>
                    <a:pt x="1742199" y="16651"/>
                  </a:lnTo>
                  <a:lnTo>
                    <a:pt x="1794592" y="16374"/>
                  </a:lnTo>
                  <a:lnTo>
                    <a:pt x="1853703" y="16478"/>
                  </a:lnTo>
                  <a:lnTo>
                    <a:pt x="1921192" y="17079"/>
                  </a:lnTo>
                  <a:lnTo>
                    <a:pt x="1996742" y="17432"/>
                  </a:lnTo>
                  <a:lnTo>
                    <a:pt x="2066110" y="16760"/>
                  </a:lnTo>
                  <a:lnTo>
                    <a:pt x="2129762" y="15383"/>
                  </a:lnTo>
                  <a:lnTo>
                    <a:pt x="2188165" y="13617"/>
                  </a:lnTo>
                  <a:lnTo>
                    <a:pt x="2241786" y="11781"/>
                  </a:lnTo>
                  <a:lnTo>
                    <a:pt x="2291093" y="10192"/>
                  </a:lnTo>
                  <a:lnTo>
                    <a:pt x="2336553" y="9169"/>
                  </a:lnTo>
                  <a:lnTo>
                    <a:pt x="2378632" y="9028"/>
                  </a:lnTo>
                  <a:lnTo>
                    <a:pt x="2417799" y="10088"/>
                  </a:lnTo>
                  <a:lnTo>
                    <a:pt x="2454520" y="12665"/>
                  </a:lnTo>
                  <a:lnTo>
                    <a:pt x="2489263" y="17079"/>
                  </a:lnTo>
                  <a:lnTo>
                    <a:pt x="2517793" y="20104"/>
                  </a:lnTo>
                  <a:lnTo>
                    <a:pt x="2553057" y="21403"/>
                  </a:lnTo>
                  <a:lnTo>
                    <a:pt x="2594166" y="21274"/>
                  </a:lnTo>
                  <a:lnTo>
                    <a:pt x="2640230" y="20015"/>
                  </a:lnTo>
                  <a:lnTo>
                    <a:pt x="2690360" y="17926"/>
                  </a:lnTo>
                  <a:lnTo>
                    <a:pt x="2743667" y="15306"/>
                  </a:lnTo>
                  <a:lnTo>
                    <a:pt x="2799262" y="12452"/>
                  </a:lnTo>
                  <a:lnTo>
                    <a:pt x="2856254" y="9664"/>
                  </a:lnTo>
                  <a:lnTo>
                    <a:pt x="2913755" y="7241"/>
                  </a:lnTo>
                  <a:lnTo>
                    <a:pt x="2970875" y="5480"/>
                  </a:lnTo>
                  <a:lnTo>
                    <a:pt x="3026726" y="4682"/>
                  </a:lnTo>
                  <a:lnTo>
                    <a:pt x="3080417" y="5144"/>
                  </a:lnTo>
                  <a:lnTo>
                    <a:pt x="3131059" y="7165"/>
                  </a:lnTo>
                  <a:lnTo>
                    <a:pt x="3177763" y="11044"/>
                  </a:lnTo>
                  <a:lnTo>
                    <a:pt x="3219640" y="17079"/>
                  </a:lnTo>
                  <a:lnTo>
                    <a:pt x="3265628" y="24582"/>
                  </a:lnTo>
                  <a:lnTo>
                    <a:pt x="3313118" y="30501"/>
                  </a:lnTo>
                  <a:lnTo>
                    <a:pt x="3361974" y="34929"/>
                  </a:lnTo>
                  <a:lnTo>
                    <a:pt x="3412061" y="37956"/>
                  </a:lnTo>
                  <a:lnTo>
                    <a:pt x="3463243" y="39672"/>
                  </a:lnTo>
                  <a:lnTo>
                    <a:pt x="3515386" y="40168"/>
                  </a:lnTo>
                  <a:lnTo>
                    <a:pt x="3568354" y="39535"/>
                  </a:lnTo>
                  <a:lnTo>
                    <a:pt x="3622012" y="37862"/>
                  </a:lnTo>
                  <a:lnTo>
                    <a:pt x="3676225" y="35241"/>
                  </a:lnTo>
                  <a:lnTo>
                    <a:pt x="3730856" y="31761"/>
                  </a:lnTo>
                  <a:lnTo>
                    <a:pt x="3785772" y="27514"/>
                  </a:lnTo>
                  <a:lnTo>
                    <a:pt x="3840837" y="22590"/>
                  </a:lnTo>
                  <a:lnTo>
                    <a:pt x="3895915" y="17079"/>
                  </a:lnTo>
                  <a:lnTo>
                    <a:pt x="3951291" y="11825"/>
                  </a:lnTo>
                  <a:lnTo>
                    <a:pt x="4007149" y="7583"/>
                  </a:lnTo>
                  <a:lnTo>
                    <a:pt x="4063206" y="4318"/>
                  </a:lnTo>
                  <a:lnTo>
                    <a:pt x="4119176" y="1990"/>
                  </a:lnTo>
                  <a:lnTo>
                    <a:pt x="4174778" y="563"/>
                  </a:lnTo>
                  <a:lnTo>
                    <a:pt x="4229725" y="0"/>
                  </a:lnTo>
                  <a:lnTo>
                    <a:pt x="4283735" y="262"/>
                  </a:lnTo>
                  <a:lnTo>
                    <a:pt x="4336522" y="1312"/>
                  </a:lnTo>
                  <a:lnTo>
                    <a:pt x="4387804" y="3114"/>
                  </a:lnTo>
                  <a:lnTo>
                    <a:pt x="4437296" y="5629"/>
                  </a:lnTo>
                  <a:lnTo>
                    <a:pt x="4484713" y="8820"/>
                  </a:lnTo>
                  <a:lnTo>
                    <a:pt x="4529773" y="12649"/>
                  </a:lnTo>
                  <a:lnTo>
                    <a:pt x="4572190" y="17079"/>
                  </a:lnTo>
                  <a:lnTo>
                    <a:pt x="4606078" y="20211"/>
                  </a:lnTo>
                  <a:lnTo>
                    <a:pt x="4644664" y="22456"/>
                  </a:lnTo>
                  <a:lnTo>
                    <a:pt x="4687396" y="23913"/>
                  </a:lnTo>
                  <a:lnTo>
                    <a:pt x="4733718" y="24681"/>
                  </a:lnTo>
                  <a:lnTo>
                    <a:pt x="4783078" y="24859"/>
                  </a:lnTo>
                  <a:lnTo>
                    <a:pt x="4834922" y="24547"/>
                  </a:lnTo>
                  <a:lnTo>
                    <a:pt x="4888696" y="23843"/>
                  </a:lnTo>
                  <a:lnTo>
                    <a:pt x="4943846" y="22847"/>
                  </a:lnTo>
                  <a:lnTo>
                    <a:pt x="4999818" y="21658"/>
                  </a:lnTo>
                  <a:lnTo>
                    <a:pt x="5056060" y="20375"/>
                  </a:lnTo>
                  <a:lnTo>
                    <a:pt x="5112017" y="19096"/>
                  </a:lnTo>
                  <a:lnTo>
                    <a:pt x="5167135" y="17922"/>
                  </a:lnTo>
                  <a:lnTo>
                    <a:pt x="5220862" y="16950"/>
                  </a:lnTo>
                  <a:lnTo>
                    <a:pt x="5272642" y="16281"/>
                  </a:lnTo>
                  <a:lnTo>
                    <a:pt x="5321923" y="16014"/>
                  </a:lnTo>
                  <a:lnTo>
                    <a:pt x="5368150" y="16247"/>
                  </a:lnTo>
                  <a:lnTo>
                    <a:pt x="5410771" y="17079"/>
                  </a:lnTo>
                  <a:lnTo>
                    <a:pt x="5411279" y="24318"/>
                  </a:lnTo>
                  <a:lnTo>
                    <a:pt x="5411533" y="30414"/>
                  </a:lnTo>
                  <a:lnTo>
                    <a:pt x="5410771" y="36129"/>
                  </a:lnTo>
                  <a:lnTo>
                    <a:pt x="5342723" y="33711"/>
                  </a:lnTo>
                  <a:lnTo>
                    <a:pt x="5284928" y="32806"/>
                  </a:lnTo>
                  <a:lnTo>
                    <a:pt x="5235061" y="33072"/>
                  </a:lnTo>
                  <a:lnTo>
                    <a:pt x="5190799" y="34166"/>
                  </a:lnTo>
                  <a:lnTo>
                    <a:pt x="5149817" y="35743"/>
                  </a:lnTo>
                  <a:lnTo>
                    <a:pt x="5109794" y="37461"/>
                  </a:lnTo>
                  <a:lnTo>
                    <a:pt x="5068403" y="38975"/>
                  </a:lnTo>
                  <a:lnTo>
                    <a:pt x="5023322" y="39942"/>
                  </a:lnTo>
                  <a:lnTo>
                    <a:pt x="4972227" y="40020"/>
                  </a:lnTo>
                  <a:lnTo>
                    <a:pt x="4912795" y="38863"/>
                  </a:lnTo>
                  <a:lnTo>
                    <a:pt x="4842700" y="36129"/>
                  </a:lnTo>
                  <a:lnTo>
                    <a:pt x="4763628" y="32642"/>
                  </a:lnTo>
                  <a:lnTo>
                    <a:pt x="4693442" y="30131"/>
                  </a:lnTo>
                  <a:lnTo>
                    <a:pt x="4631118" y="28521"/>
                  </a:lnTo>
                  <a:lnTo>
                    <a:pt x="4575628" y="27735"/>
                  </a:lnTo>
                  <a:lnTo>
                    <a:pt x="4525946" y="27700"/>
                  </a:lnTo>
                  <a:lnTo>
                    <a:pt x="4481046" y="28339"/>
                  </a:lnTo>
                  <a:lnTo>
                    <a:pt x="4439900" y="29577"/>
                  </a:lnTo>
                  <a:lnTo>
                    <a:pt x="4401484" y="31338"/>
                  </a:lnTo>
                  <a:lnTo>
                    <a:pt x="4364769" y="33547"/>
                  </a:lnTo>
                  <a:lnTo>
                    <a:pt x="4328731" y="36129"/>
                  </a:lnTo>
                  <a:lnTo>
                    <a:pt x="4298205" y="37882"/>
                  </a:lnTo>
                  <a:lnTo>
                    <a:pt x="4259008" y="39242"/>
                  </a:lnTo>
                  <a:lnTo>
                    <a:pt x="4212474" y="40240"/>
                  </a:lnTo>
                  <a:lnTo>
                    <a:pt x="4159940" y="40906"/>
                  </a:lnTo>
                  <a:lnTo>
                    <a:pt x="4102741" y="41272"/>
                  </a:lnTo>
                  <a:lnTo>
                    <a:pt x="4042211" y="41368"/>
                  </a:lnTo>
                  <a:lnTo>
                    <a:pt x="3979687" y="41225"/>
                  </a:lnTo>
                  <a:lnTo>
                    <a:pt x="3916505" y="40875"/>
                  </a:lnTo>
                  <a:lnTo>
                    <a:pt x="3853998" y="40347"/>
                  </a:lnTo>
                  <a:lnTo>
                    <a:pt x="3793504" y="39673"/>
                  </a:lnTo>
                  <a:lnTo>
                    <a:pt x="3736357" y="38883"/>
                  </a:lnTo>
                  <a:lnTo>
                    <a:pt x="3683892" y="38009"/>
                  </a:lnTo>
                  <a:lnTo>
                    <a:pt x="3637446" y="37081"/>
                  </a:lnTo>
                  <a:lnTo>
                    <a:pt x="3598354" y="36129"/>
                  </a:lnTo>
                  <a:lnTo>
                    <a:pt x="3554426" y="35477"/>
                  </a:lnTo>
                  <a:lnTo>
                    <a:pt x="3511165" y="35764"/>
                  </a:lnTo>
                  <a:lnTo>
                    <a:pt x="3467835" y="36720"/>
                  </a:lnTo>
                  <a:lnTo>
                    <a:pt x="3423699" y="38077"/>
                  </a:lnTo>
                  <a:lnTo>
                    <a:pt x="3378019" y="39564"/>
                  </a:lnTo>
                  <a:lnTo>
                    <a:pt x="3330061" y="40913"/>
                  </a:lnTo>
                  <a:lnTo>
                    <a:pt x="3279085" y="41852"/>
                  </a:lnTo>
                  <a:lnTo>
                    <a:pt x="3224357" y="42113"/>
                  </a:lnTo>
                  <a:lnTo>
                    <a:pt x="3165138" y="41426"/>
                  </a:lnTo>
                  <a:lnTo>
                    <a:pt x="3100692" y="39522"/>
                  </a:lnTo>
                  <a:lnTo>
                    <a:pt x="3030283" y="36129"/>
                  </a:lnTo>
                  <a:lnTo>
                    <a:pt x="2974593" y="33402"/>
                  </a:lnTo>
                  <a:lnTo>
                    <a:pt x="2922698" y="31751"/>
                  </a:lnTo>
                  <a:lnTo>
                    <a:pt x="2873783" y="31011"/>
                  </a:lnTo>
                  <a:lnTo>
                    <a:pt x="2827036" y="31020"/>
                  </a:lnTo>
                  <a:lnTo>
                    <a:pt x="2781643" y="31612"/>
                  </a:lnTo>
                  <a:lnTo>
                    <a:pt x="2736792" y="32624"/>
                  </a:lnTo>
                  <a:lnTo>
                    <a:pt x="2691669" y="33891"/>
                  </a:lnTo>
                  <a:lnTo>
                    <a:pt x="2645462" y="35250"/>
                  </a:lnTo>
                  <a:lnTo>
                    <a:pt x="2597357" y="36536"/>
                  </a:lnTo>
                  <a:lnTo>
                    <a:pt x="2546541" y="37585"/>
                  </a:lnTo>
                  <a:lnTo>
                    <a:pt x="2492201" y="38233"/>
                  </a:lnTo>
                  <a:lnTo>
                    <a:pt x="2433524" y="38315"/>
                  </a:lnTo>
                  <a:lnTo>
                    <a:pt x="2369696" y="37669"/>
                  </a:lnTo>
                  <a:lnTo>
                    <a:pt x="2299906" y="36129"/>
                  </a:lnTo>
                  <a:lnTo>
                    <a:pt x="2234088" y="34609"/>
                  </a:lnTo>
                  <a:lnTo>
                    <a:pt x="2172612" y="33784"/>
                  </a:lnTo>
                  <a:lnTo>
                    <a:pt x="2114920" y="33545"/>
                  </a:lnTo>
                  <a:lnTo>
                    <a:pt x="2060457" y="33780"/>
                  </a:lnTo>
                  <a:lnTo>
                    <a:pt x="2008667" y="34380"/>
                  </a:lnTo>
                  <a:lnTo>
                    <a:pt x="1958993" y="35233"/>
                  </a:lnTo>
                  <a:lnTo>
                    <a:pt x="1910880" y="36231"/>
                  </a:lnTo>
                  <a:lnTo>
                    <a:pt x="1863772" y="37261"/>
                  </a:lnTo>
                  <a:lnTo>
                    <a:pt x="1817112" y="38214"/>
                  </a:lnTo>
                  <a:lnTo>
                    <a:pt x="1770344" y="38980"/>
                  </a:lnTo>
                  <a:lnTo>
                    <a:pt x="1722913" y="39447"/>
                  </a:lnTo>
                  <a:lnTo>
                    <a:pt x="1674261" y="39507"/>
                  </a:lnTo>
                  <a:lnTo>
                    <a:pt x="1623834" y="39047"/>
                  </a:lnTo>
                  <a:lnTo>
                    <a:pt x="1571075" y="37958"/>
                  </a:lnTo>
                  <a:lnTo>
                    <a:pt x="1515427" y="36129"/>
                  </a:lnTo>
                  <a:lnTo>
                    <a:pt x="1446287" y="33311"/>
                  </a:lnTo>
                  <a:lnTo>
                    <a:pt x="1381763" y="30538"/>
                  </a:lnTo>
                  <a:lnTo>
                    <a:pt x="1321415" y="27950"/>
                  </a:lnTo>
                  <a:lnTo>
                    <a:pt x="1264800" y="25687"/>
                  </a:lnTo>
                  <a:lnTo>
                    <a:pt x="1211476" y="23890"/>
                  </a:lnTo>
                  <a:lnTo>
                    <a:pt x="1161002" y="22699"/>
                  </a:lnTo>
                  <a:lnTo>
                    <a:pt x="1112935" y="22254"/>
                  </a:lnTo>
                  <a:lnTo>
                    <a:pt x="1066835" y="22696"/>
                  </a:lnTo>
                  <a:lnTo>
                    <a:pt x="1022258" y="24164"/>
                  </a:lnTo>
                  <a:lnTo>
                    <a:pt x="978764" y="26798"/>
                  </a:lnTo>
                  <a:lnTo>
                    <a:pt x="935910" y="30740"/>
                  </a:lnTo>
                  <a:lnTo>
                    <a:pt x="893254" y="36129"/>
                  </a:lnTo>
                  <a:lnTo>
                    <a:pt x="861536" y="39436"/>
                  </a:lnTo>
                  <a:lnTo>
                    <a:pt x="823807" y="41276"/>
                  </a:lnTo>
                  <a:lnTo>
                    <a:pt x="780801" y="41853"/>
                  </a:lnTo>
                  <a:lnTo>
                    <a:pt x="733250" y="41368"/>
                  </a:lnTo>
                  <a:lnTo>
                    <a:pt x="681886" y="40023"/>
                  </a:lnTo>
                  <a:lnTo>
                    <a:pt x="627443" y="38020"/>
                  </a:lnTo>
                  <a:lnTo>
                    <a:pt x="570653" y="35561"/>
                  </a:lnTo>
                  <a:lnTo>
                    <a:pt x="512248" y="32847"/>
                  </a:lnTo>
                  <a:lnTo>
                    <a:pt x="452961" y="30081"/>
                  </a:lnTo>
                  <a:lnTo>
                    <a:pt x="393525" y="27464"/>
                  </a:lnTo>
                  <a:lnTo>
                    <a:pt x="334672" y="25199"/>
                  </a:lnTo>
                  <a:lnTo>
                    <a:pt x="277135" y="23486"/>
                  </a:lnTo>
                  <a:lnTo>
                    <a:pt x="221646" y="22528"/>
                  </a:lnTo>
                  <a:lnTo>
                    <a:pt x="168939" y="22527"/>
                  </a:lnTo>
                  <a:lnTo>
                    <a:pt x="119745" y="23685"/>
                  </a:lnTo>
                  <a:lnTo>
                    <a:pt x="74797" y="26204"/>
                  </a:lnTo>
                  <a:lnTo>
                    <a:pt x="34828" y="30284"/>
                  </a:lnTo>
                  <a:lnTo>
                    <a:pt x="571" y="36129"/>
                  </a:lnTo>
                  <a:lnTo>
                    <a:pt x="0" y="26731"/>
                  </a:lnTo>
                  <a:lnTo>
                    <a:pt x="698" y="22413"/>
                  </a:lnTo>
                  <a:lnTo>
                    <a:pt x="571" y="17079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22466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0" dirty="0"/>
              <a:t>Exercise</a:t>
            </a:r>
            <a:r>
              <a:rPr sz="4400" spc="-200" dirty="0"/>
              <a:t> </a:t>
            </a:r>
            <a:r>
              <a:rPr sz="4400" spc="-50" dirty="0"/>
              <a:t>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575" y="1754912"/>
            <a:ext cx="9594850" cy="34074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2750" dirty="0">
                <a:latin typeface="Calibri"/>
                <a:cs typeface="Calibri"/>
              </a:rPr>
              <a:t>In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this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exercise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you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will:</a:t>
            </a:r>
            <a:endParaRPr sz="2750" dirty="0">
              <a:latin typeface="Calibri"/>
              <a:cs typeface="Calibri"/>
            </a:endParaRPr>
          </a:p>
          <a:p>
            <a:pPr marL="697865" indent="-2279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Review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network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statistics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Gephi</a:t>
            </a:r>
            <a:endParaRPr sz="2400" dirty="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Practice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setting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network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analysis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metrics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dirty="0">
                <a:latin typeface="Calibri"/>
                <a:cs typeface="Calibri"/>
              </a:rPr>
              <a:t>Task</a:t>
            </a:r>
            <a:r>
              <a:rPr sz="2750" dirty="0">
                <a:latin typeface="Calibri"/>
                <a:cs typeface="Calibri"/>
              </a:rPr>
              <a:t>: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Compute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three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measures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each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 the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following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networks:</a:t>
            </a:r>
            <a:endParaRPr sz="2750" dirty="0">
              <a:latin typeface="Calibri"/>
              <a:cs typeface="Calibri"/>
            </a:endParaRPr>
          </a:p>
          <a:p>
            <a:pPr marL="984885" marR="1797685" lvl="1" indent="-286385">
              <a:lnSpc>
                <a:spcPts val="2860"/>
              </a:lnSpc>
              <a:spcBef>
                <a:spcPts val="690"/>
              </a:spcBef>
              <a:buFont typeface="Arial"/>
              <a:buChar char="•"/>
              <a:tabLst>
                <a:tab pos="984885" algn="l"/>
                <a:tab pos="6189345" algn="l"/>
              </a:tabLst>
            </a:pPr>
            <a:r>
              <a:rPr sz="2400" dirty="0">
                <a:latin typeface="Calibri"/>
                <a:cs typeface="Calibri"/>
                <a:hlinkClick r:id="rId3"/>
              </a:rPr>
              <a:t>Dolphins</a:t>
            </a:r>
            <a:r>
              <a:rPr sz="2400" spc="-70" dirty="0">
                <a:latin typeface="Calibri"/>
                <a:cs typeface="Calibri"/>
                <a:hlinkClick r:id="rId3"/>
              </a:rPr>
              <a:t> </a:t>
            </a:r>
            <a:r>
              <a:rPr sz="2400" dirty="0">
                <a:latin typeface="Calibri"/>
                <a:cs typeface="Calibri"/>
                <a:hlinkClick r:id="rId3"/>
              </a:rPr>
              <a:t>Social</a:t>
            </a:r>
            <a:r>
              <a:rPr sz="2400" spc="-45" dirty="0">
                <a:latin typeface="Calibri"/>
                <a:cs typeface="Calibri"/>
                <a:hlinkClick r:id="rId3"/>
              </a:rPr>
              <a:t> </a:t>
            </a:r>
            <a:r>
              <a:rPr sz="2400" dirty="0">
                <a:latin typeface="Calibri"/>
                <a:cs typeface="Calibri"/>
                <a:hlinkClick r:id="rId3"/>
              </a:rPr>
              <a:t>Network</a:t>
            </a:r>
            <a:r>
              <a:rPr sz="2400" spc="-65" dirty="0">
                <a:latin typeface="Calibri"/>
                <a:cs typeface="Calibri"/>
                <a:hlinkClick r:id="rId3"/>
              </a:rPr>
              <a:t> </a:t>
            </a:r>
            <a:r>
              <a:rPr sz="2400" dirty="0">
                <a:latin typeface="Calibri"/>
                <a:cs typeface="Calibri"/>
                <a:hlinkClick r:id="rId3"/>
              </a:rPr>
              <a:t>in</a:t>
            </a:r>
            <a:r>
              <a:rPr sz="2400" spc="-10" dirty="0">
                <a:latin typeface="Calibri"/>
                <a:cs typeface="Calibri"/>
                <a:hlinkClick r:id="rId3"/>
              </a:rPr>
              <a:t> </a:t>
            </a:r>
            <a:r>
              <a:rPr sz="2400" dirty="0">
                <a:latin typeface="Calibri"/>
                <a:cs typeface="Calibri"/>
                <a:hlinkClick r:id="rId3"/>
              </a:rPr>
              <a:t>New</a:t>
            </a:r>
            <a:r>
              <a:rPr sz="2400" spc="-5" dirty="0">
                <a:latin typeface="Calibri"/>
                <a:cs typeface="Calibri"/>
                <a:hlinkClick r:id="rId3"/>
              </a:rPr>
              <a:t> </a:t>
            </a:r>
            <a:r>
              <a:rPr sz="2400" spc="-10" dirty="0">
                <a:latin typeface="Calibri"/>
                <a:cs typeface="Calibri"/>
                <a:hlinkClick r:id="rId3"/>
              </a:rPr>
              <a:t>Zealand:</a:t>
            </a:r>
            <a:r>
              <a:rPr sz="2400" dirty="0">
                <a:latin typeface="Calibri"/>
                <a:cs typeface="Calibri"/>
                <a:hlinkClick r:id="rId3"/>
              </a:rPr>
              <a:t>	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http://www-</a:t>
            </a:r>
            <a:r>
              <a:rPr sz="2400" spc="-10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ersonal.umich.edu/~mejn/netdata/dolphins.zip</a:t>
            </a:r>
            <a:endParaRPr sz="2400" dirty="0">
              <a:latin typeface="Calibri"/>
              <a:cs typeface="Calibri"/>
            </a:endParaRPr>
          </a:p>
          <a:p>
            <a:pPr marL="984885" marR="2331085" lvl="1" indent="-286385">
              <a:lnSpc>
                <a:spcPts val="2850"/>
              </a:lnSpc>
              <a:spcBef>
                <a:spcPts val="670"/>
              </a:spcBef>
              <a:buFont typeface="Arial"/>
              <a:buChar char="•"/>
              <a:tabLst>
                <a:tab pos="984885" algn="l"/>
              </a:tabLst>
            </a:pPr>
            <a:r>
              <a:rPr sz="2400" dirty="0">
                <a:latin typeface="Calibri"/>
                <a:cs typeface="Calibri"/>
                <a:hlinkClick r:id="rId4"/>
              </a:rPr>
              <a:t>Erdős</a:t>
            </a:r>
            <a:r>
              <a:rPr sz="2400" spc="-114" dirty="0">
                <a:latin typeface="Calibri"/>
                <a:cs typeface="Calibri"/>
                <a:hlinkClick r:id="rId4"/>
              </a:rPr>
              <a:t> </a:t>
            </a:r>
            <a:r>
              <a:rPr sz="2400" dirty="0">
                <a:latin typeface="Calibri"/>
                <a:cs typeface="Calibri"/>
                <a:hlinkClick r:id="rId4"/>
              </a:rPr>
              <a:t>Collaboration</a:t>
            </a:r>
            <a:r>
              <a:rPr sz="2400" spc="35" dirty="0">
                <a:latin typeface="Calibri"/>
                <a:cs typeface="Calibri"/>
                <a:hlinkClick r:id="rId4"/>
              </a:rPr>
              <a:t> </a:t>
            </a:r>
            <a:r>
              <a:rPr sz="2400" dirty="0">
                <a:latin typeface="Calibri"/>
                <a:cs typeface="Calibri"/>
                <a:hlinkClick r:id="rId4"/>
              </a:rPr>
              <a:t>Network:</a:t>
            </a:r>
            <a:r>
              <a:rPr sz="2400" spc="-215" dirty="0">
                <a:latin typeface="Calibri"/>
                <a:cs typeface="Calibri"/>
                <a:hlinkClick r:id="rId4"/>
              </a:rPr>
              <a:t> 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http://vlado.fmf.uni-</a:t>
            </a:r>
            <a:r>
              <a:rPr sz="2400" spc="-10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lj.si/pub/networks/data/</a:t>
            </a:r>
            <a:endParaRPr sz="24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98445" y="5463413"/>
          <a:ext cx="7829550" cy="1190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nodes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edges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Density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triangles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Diameter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Dolphins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62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159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Erdős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6,927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11,850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22466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0" dirty="0"/>
              <a:t>Exercise</a:t>
            </a:r>
            <a:r>
              <a:rPr sz="4400" spc="-200" dirty="0"/>
              <a:t> </a:t>
            </a:r>
            <a:r>
              <a:rPr sz="4400" spc="-50" dirty="0"/>
              <a:t>2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575" y="1794255"/>
            <a:ext cx="9625330" cy="1737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latin typeface="Calibri"/>
                <a:cs typeface="Calibri"/>
              </a:rPr>
              <a:t>Using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following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networks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(five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total),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compute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attributes</a:t>
            </a:r>
            <a:endParaRPr sz="2750" dirty="0">
              <a:latin typeface="Calibri"/>
              <a:cs typeface="Calibri"/>
            </a:endParaRPr>
          </a:p>
          <a:p>
            <a:pPr marL="603250" indent="-590550">
              <a:lnSpc>
                <a:spcPct val="100000"/>
              </a:lnSpc>
              <a:spcBef>
                <a:spcPts val="80"/>
              </a:spcBef>
              <a:buClr>
                <a:srgbClr val="000000"/>
              </a:buClr>
              <a:buAutoNum type="arabicPeriod"/>
              <a:tabLst>
                <a:tab pos="603250" algn="l"/>
              </a:tabLst>
            </a:pPr>
            <a:r>
              <a:rPr sz="2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https://snap.stanford.edu/data/oregon1.html</a:t>
            </a:r>
            <a:endParaRPr sz="2750" dirty="0">
              <a:latin typeface="Calibri"/>
              <a:cs typeface="Calibri"/>
            </a:endParaRPr>
          </a:p>
          <a:p>
            <a:pPr marL="603250" indent="-590550">
              <a:lnSpc>
                <a:spcPct val="100000"/>
              </a:lnSpc>
              <a:spcBef>
                <a:spcPts val="80"/>
              </a:spcBef>
              <a:buClr>
                <a:srgbClr val="000000"/>
              </a:buClr>
              <a:buAutoNum type="arabicPeriod"/>
              <a:tabLst>
                <a:tab pos="603250" algn="l"/>
              </a:tabLst>
            </a:pPr>
            <a:r>
              <a:rPr sz="2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https://snap.stanford.edu/data/oregon2.html</a:t>
            </a:r>
            <a:endParaRPr sz="2750" dirty="0">
              <a:latin typeface="Calibri"/>
              <a:cs typeface="Calibri"/>
            </a:endParaRPr>
          </a:p>
          <a:p>
            <a:pPr marL="603250" indent="-590550">
              <a:lnSpc>
                <a:spcPct val="100000"/>
              </a:lnSpc>
              <a:spcBef>
                <a:spcPts val="80"/>
              </a:spcBef>
              <a:buClr>
                <a:srgbClr val="000000"/>
              </a:buClr>
              <a:buAutoNum type="arabicPeriod"/>
              <a:tabLst>
                <a:tab pos="603250" algn="l"/>
              </a:tabLst>
            </a:pPr>
            <a:r>
              <a:rPr sz="27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https://snap.stanford.edu/data/email-</a:t>
            </a:r>
            <a:r>
              <a:rPr sz="2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Enron.html</a:t>
            </a:r>
            <a:endParaRPr sz="275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03298" y="3749040"/>
          <a:ext cx="7829550" cy="2834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nodes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edges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Average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node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22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degree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(&lt;k&gt;)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triangles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(∆)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Diameter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98855" marR="69850" indent="-905510">
                        <a:lnSpc>
                          <a:spcPct val="102800"/>
                        </a:lnSpc>
                        <a:spcBef>
                          <a:spcPts val="2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Autonomous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systems -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Oregon-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1-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010407</a:t>
                      </a:r>
                      <a:r>
                        <a:rPr sz="900" spc="-15" baseline="27777" dirty="0">
                          <a:latin typeface="Calibri"/>
                          <a:cs typeface="Calibri"/>
                        </a:rPr>
                        <a:t>1</a:t>
                      </a:r>
                      <a:endParaRPr sz="900" baseline="27777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10,729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21,999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Erdős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Collaboration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Network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6,927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11,850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98855" marR="69850" indent="-905510">
                        <a:lnSpc>
                          <a:spcPct val="102800"/>
                        </a:lnSpc>
                        <a:spcBef>
                          <a:spcPts val="2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Autonomous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systems -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Oregon-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1-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010331</a:t>
                      </a:r>
                      <a:r>
                        <a:rPr sz="900" spc="-15" baseline="27777" dirty="0">
                          <a:latin typeface="Calibri"/>
                          <a:cs typeface="Calibri"/>
                        </a:rPr>
                        <a:t>1</a:t>
                      </a:r>
                      <a:endParaRPr sz="900" baseline="27777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10,670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22,002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98855" marR="69850" indent="-905510">
                        <a:lnSpc>
                          <a:spcPct val="1028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Autonomous systems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Oregon-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2-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010331</a:t>
                      </a:r>
                      <a:r>
                        <a:rPr sz="900" spc="-15" baseline="27777" dirty="0">
                          <a:latin typeface="Calibri"/>
                          <a:cs typeface="Calibri"/>
                        </a:rPr>
                        <a:t>2</a:t>
                      </a:r>
                      <a:endParaRPr sz="900" baseline="27777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10,900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31,180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Enron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Giant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Component</a:t>
                      </a:r>
                      <a:r>
                        <a:rPr sz="900" spc="-15" baseline="27777" dirty="0">
                          <a:latin typeface="Calibri"/>
                          <a:cs typeface="Calibri"/>
                        </a:rPr>
                        <a:t>3</a:t>
                      </a:r>
                      <a:endParaRPr sz="900" baseline="27777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33,696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180,811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375" y="1926907"/>
            <a:ext cx="3166110" cy="28530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ts val="5410"/>
              </a:lnSpc>
              <a:spcBef>
                <a:spcPts val="805"/>
              </a:spcBef>
            </a:pPr>
            <a:r>
              <a:rPr sz="5000" b="0" spc="-90" dirty="0">
                <a:latin typeface="Calibri Light"/>
                <a:cs typeface="Calibri Light"/>
              </a:rPr>
              <a:t>Tool</a:t>
            </a:r>
            <a:r>
              <a:rPr sz="5000" b="0" spc="-190" dirty="0">
                <a:latin typeface="Calibri Light"/>
                <a:cs typeface="Calibri Light"/>
              </a:rPr>
              <a:t> </a:t>
            </a:r>
            <a:r>
              <a:rPr sz="5000" b="0" spc="-25" dirty="0">
                <a:latin typeface="Calibri Light"/>
                <a:cs typeface="Calibri Light"/>
              </a:rPr>
              <a:t>for </a:t>
            </a:r>
            <a:r>
              <a:rPr sz="5000" b="0" spc="-10" dirty="0">
                <a:latin typeface="Calibri Light"/>
                <a:cs typeface="Calibri Light"/>
              </a:rPr>
              <a:t>network </a:t>
            </a:r>
            <a:r>
              <a:rPr sz="5000" b="0" dirty="0">
                <a:latin typeface="Calibri Light"/>
                <a:cs typeface="Calibri Light"/>
              </a:rPr>
              <a:t>analysis</a:t>
            </a:r>
            <a:r>
              <a:rPr sz="5000" b="0" spc="-185" dirty="0">
                <a:latin typeface="Calibri Light"/>
                <a:cs typeface="Calibri Light"/>
              </a:rPr>
              <a:t> </a:t>
            </a:r>
            <a:r>
              <a:rPr sz="5000" b="0" spc="-25" dirty="0">
                <a:latin typeface="Calibri Light"/>
                <a:cs typeface="Calibri Light"/>
              </a:rPr>
              <a:t>and </a:t>
            </a:r>
            <a:r>
              <a:rPr sz="5000" b="0" spc="-10" dirty="0">
                <a:latin typeface="Calibri Light"/>
                <a:cs typeface="Calibri Light"/>
              </a:rPr>
              <a:t>visualization</a:t>
            </a:r>
            <a:endParaRPr sz="5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97728" y="750379"/>
            <a:ext cx="83820" cy="5452745"/>
            <a:chOff x="4297728" y="750379"/>
            <a:chExt cx="83820" cy="5452745"/>
          </a:xfrm>
        </p:grpSpPr>
        <p:sp>
          <p:nvSpPr>
            <p:cNvPr id="4" name="object 4"/>
            <p:cNvSpPr/>
            <p:nvPr/>
          </p:nvSpPr>
          <p:spPr>
            <a:xfrm>
              <a:off x="4311473" y="770889"/>
              <a:ext cx="48260" cy="5410835"/>
            </a:xfrm>
            <a:custGeom>
              <a:avLst/>
              <a:gdLst/>
              <a:ahLst/>
              <a:cxnLst/>
              <a:rect l="l" t="t" r="r" b="b"/>
              <a:pathLst>
                <a:path w="48260" h="5410835">
                  <a:moveTo>
                    <a:pt x="23798" y="0"/>
                  </a:moveTo>
                  <a:lnTo>
                    <a:pt x="20369" y="381"/>
                  </a:lnTo>
                  <a:lnTo>
                    <a:pt x="12876" y="635"/>
                  </a:lnTo>
                  <a:lnTo>
                    <a:pt x="16196" y="70714"/>
                  </a:lnTo>
                  <a:lnTo>
                    <a:pt x="18088" y="136905"/>
                  </a:lnTo>
                  <a:lnTo>
                    <a:pt x="18782" y="199491"/>
                  </a:lnTo>
                  <a:lnTo>
                    <a:pt x="18508" y="258755"/>
                  </a:lnTo>
                  <a:lnTo>
                    <a:pt x="17494" y="314980"/>
                  </a:lnTo>
                  <a:lnTo>
                    <a:pt x="15969" y="368451"/>
                  </a:lnTo>
                  <a:lnTo>
                    <a:pt x="10621" y="515162"/>
                  </a:lnTo>
                  <a:lnTo>
                    <a:pt x="9344" y="560443"/>
                  </a:lnTo>
                  <a:lnTo>
                    <a:pt x="8702" y="604386"/>
                  </a:lnTo>
                  <a:lnTo>
                    <a:pt x="8924" y="647273"/>
                  </a:lnTo>
                  <a:lnTo>
                    <a:pt x="10239" y="689387"/>
                  </a:lnTo>
                  <a:lnTo>
                    <a:pt x="12876" y="731012"/>
                  </a:lnTo>
                  <a:lnTo>
                    <a:pt x="16197" y="777252"/>
                  </a:lnTo>
                  <a:lnTo>
                    <a:pt x="18904" y="826306"/>
                  </a:lnTo>
                  <a:lnTo>
                    <a:pt x="21013" y="877669"/>
                  </a:lnTo>
                  <a:lnTo>
                    <a:pt x="22540" y="930837"/>
                  </a:lnTo>
                  <a:lnTo>
                    <a:pt x="23503" y="985304"/>
                  </a:lnTo>
                  <a:lnTo>
                    <a:pt x="23918" y="1040567"/>
                  </a:lnTo>
                  <a:lnTo>
                    <a:pt x="23801" y="1096121"/>
                  </a:lnTo>
                  <a:lnTo>
                    <a:pt x="23170" y="1151461"/>
                  </a:lnTo>
                  <a:lnTo>
                    <a:pt x="22041" y="1206082"/>
                  </a:lnTo>
                  <a:lnTo>
                    <a:pt x="20430" y="1259479"/>
                  </a:lnTo>
                  <a:lnTo>
                    <a:pt x="18355" y="1311149"/>
                  </a:lnTo>
                  <a:lnTo>
                    <a:pt x="15831" y="1360587"/>
                  </a:lnTo>
                  <a:lnTo>
                    <a:pt x="9435" y="1459459"/>
                  </a:lnTo>
                  <a:lnTo>
                    <a:pt x="6611" y="1509645"/>
                  </a:lnTo>
                  <a:lnTo>
                    <a:pt x="4426" y="1558471"/>
                  </a:lnTo>
                  <a:lnTo>
                    <a:pt x="2905" y="1606564"/>
                  </a:lnTo>
                  <a:lnTo>
                    <a:pt x="2073" y="1654551"/>
                  </a:lnTo>
                  <a:lnTo>
                    <a:pt x="1953" y="1703060"/>
                  </a:lnTo>
                  <a:lnTo>
                    <a:pt x="2569" y="1752716"/>
                  </a:lnTo>
                  <a:lnTo>
                    <a:pt x="3945" y="1804147"/>
                  </a:lnTo>
                  <a:lnTo>
                    <a:pt x="6106" y="1857980"/>
                  </a:lnTo>
                  <a:lnTo>
                    <a:pt x="9075" y="1914841"/>
                  </a:lnTo>
                  <a:lnTo>
                    <a:pt x="12876" y="1975358"/>
                  </a:lnTo>
                  <a:lnTo>
                    <a:pt x="15037" y="2018508"/>
                  </a:lnTo>
                  <a:lnTo>
                    <a:pt x="15861" y="2062010"/>
                  </a:lnTo>
                  <a:lnTo>
                    <a:pt x="15571" y="2105956"/>
                  </a:lnTo>
                  <a:lnTo>
                    <a:pt x="14394" y="2150439"/>
                  </a:lnTo>
                  <a:lnTo>
                    <a:pt x="12554" y="2195552"/>
                  </a:lnTo>
                  <a:lnTo>
                    <a:pt x="5304" y="2335593"/>
                  </a:lnTo>
                  <a:lnTo>
                    <a:pt x="3060" y="2384150"/>
                  </a:lnTo>
                  <a:lnTo>
                    <a:pt x="1279" y="2433800"/>
                  </a:lnTo>
                  <a:lnTo>
                    <a:pt x="183" y="2484636"/>
                  </a:lnTo>
                  <a:lnTo>
                    <a:pt x="0" y="2536749"/>
                  </a:lnTo>
                  <a:lnTo>
                    <a:pt x="952" y="2590233"/>
                  </a:lnTo>
                  <a:lnTo>
                    <a:pt x="3266" y="2645181"/>
                  </a:lnTo>
                  <a:lnTo>
                    <a:pt x="7165" y="2701684"/>
                  </a:lnTo>
                  <a:lnTo>
                    <a:pt x="18449" y="2817594"/>
                  </a:lnTo>
                  <a:lnTo>
                    <a:pt x="21971" y="2873018"/>
                  </a:lnTo>
                  <a:lnTo>
                    <a:pt x="23723" y="2926360"/>
                  </a:lnTo>
                  <a:lnTo>
                    <a:pt x="23985" y="2977870"/>
                  </a:lnTo>
                  <a:lnTo>
                    <a:pt x="23036" y="3027798"/>
                  </a:lnTo>
                  <a:lnTo>
                    <a:pt x="21158" y="3076396"/>
                  </a:lnTo>
                  <a:lnTo>
                    <a:pt x="18631" y="3123914"/>
                  </a:lnTo>
                  <a:lnTo>
                    <a:pt x="9952" y="3262492"/>
                  </a:lnTo>
                  <a:lnTo>
                    <a:pt x="7627" y="3308195"/>
                  </a:lnTo>
                  <a:lnTo>
                    <a:pt x="6054" y="3354071"/>
                  </a:lnTo>
                  <a:lnTo>
                    <a:pt x="5512" y="3400371"/>
                  </a:lnTo>
                  <a:lnTo>
                    <a:pt x="6282" y="3447344"/>
                  </a:lnTo>
                  <a:lnTo>
                    <a:pt x="8643" y="3495242"/>
                  </a:lnTo>
                  <a:lnTo>
                    <a:pt x="18072" y="3602576"/>
                  </a:lnTo>
                  <a:lnTo>
                    <a:pt x="20968" y="3655555"/>
                  </a:lnTo>
                  <a:lnTo>
                    <a:pt x="21955" y="3704219"/>
                  </a:lnTo>
                  <a:lnTo>
                    <a:pt x="21423" y="3749538"/>
                  </a:lnTo>
                  <a:lnTo>
                    <a:pt x="19764" y="3792478"/>
                  </a:lnTo>
                  <a:lnTo>
                    <a:pt x="17370" y="3834007"/>
                  </a:lnTo>
                  <a:lnTo>
                    <a:pt x="11940" y="3916703"/>
                  </a:lnTo>
                  <a:lnTo>
                    <a:pt x="9686" y="3959805"/>
                  </a:lnTo>
                  <a:lnTo>
                    <a:pt x="8261" y="4005367"/>
                  </a:lnTo>
                  <a:lnTo>
                    <a:pt x="8058" y="4054357"/>
                  </a:lnTo>
                  <a:lnTo>
                    <a:pt x="9465" y="4107741"/>
                  </a:lnTo>
                  <a:lnTo>
                    <a:pt x="16618" y="4227764"/>
                  </a:lnTo>
                  <a:lnTo>
                    <a:pt x="18908" y="4287997"/>
                  </a:lnTo>
                  <a:lnTo>
                    <a:pt x="19972" y="4347051"/>
                  </a:lnTo>
                  <a:lnTo>
                    <a:pt x="20037" y="4404790"/>
                  </a:lnTo>
                  <a:lnTo>
                    <a:pt x="19327" y="4461077"/>
                  </a:lnTo>
                  <a:lnTo>
                    <a:pt x="18069" y="4515776"/>
                  </a:lnTo>
                  <a:lnTo>
                    <a:pt x="13263" y="4668984"/>
                  </a:lnTo>
                  <a:lnTo>
                    <a:pt x="12070" y="4715970"/>
                  </a:lnTo>
                  <a:lnTo>
                    <a:pt x="11457" y="4760685"/>
                  </a:lnTo>
                  <a:lnTo>
                    <a:pt x="11650" y="4802995"/>
                  </a:lnTo>
                  <a:lnTo>
                    <a:pt x="14107" y="4887986"/>
                  </a:lnTo>
                  <a:lnTo>
                    <a:pt x="13793" y="4933081"/>
                  </a:lnTo>
                  <a:lnTo>
                    <a:pt x="12368" y="4978520"/>
                  </a:lnTo>
                  <a:lnTo>
                    <a:pt x="7913" y="5072308"/>
                  </a:lnTo>
                  <a:lnTo>
                    <a:pt x="5748" y="5121599"/>
                  </a:lnTo>
                  <a:lnTo>
                    <a:pt x="4204" y="5173114"/>
                  </a:lnTo>
                  <a:lnTo>
                    <a:pt x="3711" y="5227325"/>
                  </a:lnTo>
                  <a:lnTo>
                    <a:pt x="4704" y="5284702"/>
                  </a:lnTo>
                  <a:lnTo>
                    <a:pt x="7615" y="5345715"/>
                  </a:lnTo>
                  <a:lnTo>
                    <a:pt x="12876" y="5410835"/>
                  </a:lnTo>
                  <a:lnTo>
                    <a:pt x="18845" y="5410111"/>
                  </a:lnTo>
                  <a:lnTo>
                    <a:pt x="26338" y="5410149"/>
                  </a:lnTo>
                  <a:lnTo>
                    <a:pt x="31926" y="5410835"/>
                  </a:lnTo>
                  <a:lnTo>
                    <a:pt x="30682" y="5366139"/>
                  </a:lnTo>
                  <a:lnTo>
                    <a:pt x="29915" y="5319141"/>
                  </a:lnTo>
                  <a:lnTo>
                    <a:pt x="29562" y="5270163"/>
                  </a:lnTo>
                  <a:lnTo>
                    <a:pt x="29563" y="5219531"/>
                  </a:lnTo>
                  <a:lnTo>
                    <a:pt x="30374" y="5114594"/>
                  </a:lnTo>
                  <a:lnTo>
                    <a:pt x="34240" y="4845946"/>
                  </a:lnTo>
                  <a:lnTo>
                    <a:pt x="35221" y="4742762"/>
                  </a:lnTo>
                  <a:lnTo>
                    <a:pt x="35343" y="4693381"/>
                  </a:lnTo>
                  <a:lnTo>
                    <a:pt x="35136" y="4645906"/>
                  </a:lnTo>
                  <a:lnTo>
                    <a:pt x="34539" y="4600660"/>
                  </a:lnTo>
                  <a:lnTo>
                    <a:pt x="33490" y="4557967"/>
                  </a:lnTo>
                  <a:lnTo>
                    <a:pt x="31926" y="4518152"/>
                  </a:lnTo>
                  <a:lnTo>
                    <a:pt x="29706" y="4469684"/>
                  </a:lnTo>
                  <a:lnTo>
                    <a:pt x="28099" y="4428990"/>
                  </a:lnTo>
                  <a:lnTo>
                    <a:pt x="27041" y="4394165"/>
                  </a:lnTo>
                  <a:lnTo>
                    <a:pt x="26463" y="4363307"/>
                  </a:lnTo>
                  <a:lnTo>
                    <a:pt x="26300" y="4334513"/>
                  </a:lnTo>
                  <a:lnTo>
                    <a:pt x="26485" y="4305879"/>
                  </a:lnTo>
                  <a:lnTo>
                    <a:pt x="29372" y="4154889"/>
                  </a:lnTo>
                  <a:lnTo>
                    <a:pt x="31171" y="4030877"/>
                  </a:lnTo>
                  <a:lnTo>
                    <a:pt x="31926" y="3950080"/>
                  </a:lnTo>
                  <a:lnTo>
                    <a:pt x="32154" y="3881697"/>
                  </a:lnTo>
                  <a:lnTo>
                    <a:pt x="31817" y="3819105"/>
                  </a:lnTo>
                  <a:lnTo>
                    <a:pt x="31030" y="3761617"/>
                  </a:lnTo>
                  <a:lnTo>
                    <a:pt x="29908" y="3708544"/>
                  </a:lnTo>
                  <a:lnTo>
                    <a:pt x="23271" y="3485330"/>
                  </a:lnTo>
                  <a:lnTo>
                    <a:pt x="22539" y="3444299"/>
                  </a:lnTo>
                  <a:lnTo>
                    <a:pt x="22272" y="3402867"/>
                  </a:lnTo>
                  <a:lnTo>
                    <a:pt x="22586" y="3360346"/>
                  </a:lnTo>
                  <a:lnTo>
                    <a:pt x="23593" y="3316047"/>
                  </a:lnTo>
                  <a:lnTo>
                    <a:pt x="25410" y="3269282"/>
                  </a:lnTo>
                  <a:lnTo>
                    <a:pt x="28149" y="3219363"/>
                  </a:lnTo>
                  <a:lnTo>
                    <a:pt x="37170" y="3094070"/>
                  </a:lnTo>
                  <a:lnTo>
                    <a:pt x="41363" y="3028163"/>
                  </a:lnTo>
                  <a:lnTo>
                    <a:pt x="44535" y="2967267"/>
                  </a:lnTo>
                  <a:lnTo>
                    <a:pt x="46715" y="2910769"/>
                  </a:lnTo>
                  <a:lnTo>
                    <a:pt x="47931" y="2858054"/>
                  </a:lnTo>
                  <a:lnTo>
                    <a:pt x="48214" y="2808509"/>
                  </a:lnTo>
                  <a:lnTo>
                    <a:pt x="47592" y="2761520"/>
                  </a:lnTo>
                  <a:lnTo>
                    <a:pt x="46094" y="2716473"/>
                  </a:lnTo>
                  <a:lnTo>
                    <a:pt x="43749" y="2672754"/>
                  </a:lnTo>
                  <a:lnTo>
                    <a:pt x="40587" y="2629750"/>
                  </a:lnTo>
                  <a:lnTo>
                    <a:pt x="36636" y="2586846"/>
                  </a:lnTo>
                  <a:lnTo>
                    <a:pt x="31926" y="2543429"/>
                  </a:lnTo>
                  <a:lnTo>
                    <a:pt x="27854" y="2501168"/>
                  </a:lnTo>
                  <a:lnTo>
                    <a:pt x="25585" y="2461314"/>
                  </a:lnTo>
                  <a:lnTo>
                    <a:pt x="24800" y="2422622"/>
                  </a:lnTo>
                  <a:lnTo>
                    <a:pt x="25181" y="2383846"/>
                  </a:lnTo>
                  <a:lnTo>
                    <a:pt x="26408" y="2343742"/>
                  </a:lnTo>
                  <a:lnTo>
                    <a:pt x="30128" y="2254570"/>
                  </a:lnTo>
                  <a:lnTo>
                    <a:pt x="31983" y="2203012"/>
                  </a:lnTo>
                  <a:lnTo>
                    <a:pt x="33408" y="2145147"/>
                  </a:lnTo>
                  <a:lnTo>
                    <a:pt x="34087" y="2079729"/>
                  </a:lnTo>
                  <a:lnTo>
                    <a:pt x="33699" y="2005513"/>
                  </a:lnTo>
                  <a:lnTo>
                    <a:pt x="30227" y="1850058"/>
                  </a:lnTo>
                  <a:lnTo>
                    <a:pt x="29182" y="1780187"/>
                  </a:lnTo>
                  <a:lnTo>
                    <a:pt x="28695" y="1711958"/>
                  </a:lnTo>
                  <a:lnTo>
                    <a:pt x="28673" y="1645691"/>
                  </a:lnTo>
                  <a:lnTo>
                    <a:pt x="29019" y="1581700"/>
                  </a:lnTo>
                  <a:lnTo>
                    <a:pt x="29640" y="1520303"/>
                  </a:lnTo>
                  <a:lnTo>
                    <a:pt x="32970" y="1306999"/>
                  </a:lnTo>
                  <a:lnTo>
                    <a:pt x="33816" y="1224154"/>
                  </a:lnTo>
                  <a:lnTo>
                    <a:pt x="33702" y="1189792"/>
                  </a:lnTo>
                  <a:lnTo>
                    <a:pt x="33104" y="1160561"/>
                  </a:lnTo>
                  <a:lnTo>
                    <a:pt x="31926" y="1136777"/>
                  </a:lnTo>
                  <a:lnTo>
                    <a:pt x="30733" y="1103560"/>
                  </a:lnTo>
                  <a:lnTo>
                    <a:pt x="31280" y="1066682"/>
                  </a:lnTo>
                  <a:lnTo>
                    <a:pt x="33014" y="1025999"/>
                  </a:lnTo>
                  <a:lnTo>
                    <a:pt x="37832" y="932656"/>
                  </a:lnTo>
                  <a:lnTo>
                    <a:pt x="39808" y="879711"/>
                  </a:lnTo>
                  <a:lnTo>
                    <a:pt x="40759" y="822396"/>
                  </a:lnTo>
                  <a:lnTo>
                    <a:pt x="40131" y="760568"/>
                  </a:lnTo>
                  <a:lnTo>
                    <a:pt x="37371" y="694086"/>
                  </a:lnTo>
                  <a:lnTo>
                    <a:pt x="31926" y="622808"/>
                  </a:lnTo>
                  <a:lnTo>
                    <a:pt x="27141" y="564387"/>
                  </a:lnTo>
                  <a:lnTo>
                    <a:pt x="24209" y="511192"/>
                  </a:lnTo>
                  <a:lnTo>
                    <a:pt x="22836" y="462014"/>
                  </a:lnTo>
                  <a:lnTo>
                    <a:pt x="22726" y="415642"/>
                  </a:lnTo>
                  <a:lnTo>
                    <a:pt x="23584" y="370869"/>
                  </a:lnTo>
                  <a:lnTo>
                    <a:pt x="25116" y="326485"/>
                  </a:lnTo>
                  <a:lnTo>
                    <a:pt x="29019" y="234046"/>
                  </a:lnTo>
                  <a:lnTo>
                    <a:pt x="30801" y="183574"/>
                  </a:lnTo>
                  <a:lnTo>
                    <a:pt x="32076" y="128654"/>
                  </a:lnTo>
                  <a:lnTo>
                    <a:pt x="32549" y="68077"/>
                  </a:lnTo>
                  <a:lnTo>
                    <a:pt x="31926" y="635"/>
                  </a:lnTo>
                  <a:lnTo>
                    <a:pt x="23798" y="0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8366" y="771016"/>
              <a:ext cx="42545" cy="5411470"/>
            </a:xfrm>
            <a:custGeom>
              <a:avLst/>
              <a:gdLst/>
              <a:ahLst/>
              <a:cxnLst/>
              <a:rect l="l" t="t" r="r" b="b"/>
              <a:pathLst>
                <a:path w="42545" h="5411470">
                  <a:moveTo>
                    <a:pt x="25033" y="508"/>
                  </a:moveTo>
                  <a:lnTo>
                    <a:pt x="29797" y="44885"/>
                  </a:lnTo>
                  <a:lnTo>
                    <a:pt x="33509" y="89371"/>
                  </a:lnTo>
                  <a:lnTo>
                    <a:pt x="36204" y="134414"/>
                  </a:lnTo>
                  <a:lnTo>
                    <a:pt x="37913" y="180461"/>
                  </a:lnTo>
                  <a:lnTo>
                    <a:pt x="38670" y="227961"/>
                  </a:lnTo>
                  <a:lnTo>
                    <a:pt x="38507" y="277363"/>
                  </a:lnTo>
                  <a:lnTo>
                    <a:pt x="37457" y="329114"/>
                  </a:lnTo>
                  <a:lnTo>
                    <a:pt x="35551" y="383662"/>
                  </a:lnTo>
                  <a:lnTo>
                    <a:pt x="32824" y="441457"/>
                  </a:lnTo>
                  <a:lnTo>
                    <a:pt x="29307" y="502947"/>
                  </a:lnTo>
                  <a:lnTo>
                    <a:pt x="25033" y="568579"/>
                  </a:lnTo>
                  <a:lnTo>
                    <a:pt x="21997" y="621140"/>
                  </a:lnTo>
                  <a:lnTo>
                    <a:pt x="20075" y="672405"/>
                  </a:lnTo>
                  <a:lnTo>
                    <a:pt x="19104" y="722682"/>
                  </a:lnTo>
                  <a:lnTo>
                    <a:pt x="18924" y="772281"/>
                  </a:lnTo>
                  <a:lnTo>
                    <a:pt x="19372" y="821511"/>
                  </a:lnTo>
                  <a:lnTo>
                    <a:pt x="20288" y="870680"/>
                  </a:lnTo>
                  <a:lnTo>
                    <a:pt x="21509" y="920099"/>
                  </a:lnTo>
                  <a:lnTo>
                    <a:pt x="22874" y="970075"/>
                  </a:lnTo>
                  <a:lnTo>
                    <a:pt x="24221" y="1020918"/>
                  </a:lnTo>
                  <a:lnTo>
                    <a:pt x="25389" y="1072937"/>
                  </a:lnTo>
                  <a:lnTo>
                    <a:pt x="26215" y="1126441"/>
                  </a:lnTo>
                  <a:lnTo>
                    <a:pt x="26540" y="1181740"/>
                  </a:lnTo>
                  <a:lnTo>
                    <a:pt x="26199" y="1239141"/>
                  </a:lnTo>
                  <a:lnTo>
                    <a:pt x="25033" y="1298956"/>
                  </a:lnTo>
                  <a:lnTo>
                    <a:pt x="23500" y="1365600"/>
                  </a:lnTo>
                  <a:lnTo>
                    <a:pt x="22634" y="1424021"/>
                  </a:lnTo>
                  <a:lnTo>
                    <a:pt x="22319" y="1475876"/>
                  </a:lnTo>
                  <a:lnTo>
                    <a:pt x="22437" y="1522828"/>
                  </a:lnTo>
                  <a:lnTo>
                    <a:pt x="22873" y="1566536"/>
                  </a:lnTo>
                  <a:lnTo>
                    <a:pt x="23509" y="1608661"/>
                  </a:lnTo>
                  <a:lnTo>
                    <a:pt x="24231" y="1650862"/>
                  </a:lnTo>
                  <a:lnTo>
                    <a:pt x="24920" y="1694800"/>
                  </a:lnTo>
                  <a:lnTo>
                    <a:pt x="25462" y="1742136"/>
                  </a:lnTo>
                  <a:lnTo>
                    <a:pt x="25739" y="1794529"/>
                  </a:lnTo>
                  <a:lnTo>
                    <a:pt x="25635" y="1853640"/>
                  </a:lnTo>
                  <a:lnTo>
                    <a:pt x="25033" y="1921129"/>
                  </a:lnTo>
                  <a:lnTo>
                    <a:pt x="24681" y="1996679"/>
                  </a:lnTo>
                  <a:lnTo>
                    <a:pt x="25353" y="2066046"/>
                  </a:lnTo>
                  <a:lnTo>
                    <a:pt x="26730" y="2129698"/>
                  </a:lnTo>
                  <a:lnTo>
                    <a:pt x="28496" y="2188101"/>
                  </a:lnTo>
                  <a:lnTo>
                    <a:pt x="30332" y="2241722"/>
                  </a:lnTo>
                  <a:lnTo>
                    <a:pt x="31920" y="2291029"/>
                  </a:lnTo>
                  <a:lnTo>
                    <a:pt x="32944" y="2336489"/>
                  </a:lnTo>
                  <a:lnTo>
                    <a:pt x="33085" y="2378569"/>
                  </a:lnTo>
                  <a:lnTo>
                    <a:pt x="32025" y="2417736"/>
                  </a:lnTo>
                  <a:lnTo>
                    <a:pt x="29447" y="2454457"/>
                  </a:lnTo>
                  <a:lnTo>
                    <a:pt x="25033" y="2489200"/>
                  </a:lnTo>
                  <a:lnTo>
                    <a:pt x="22008" y="2517730"/>
                  </a:lnTo>
                  <a:lnTo>
                    <a:pt x="20710" y="2552994"/>
                  </a:lnTo>
                  <a:lnTo>
                    <a:pt x="20839" y="2594103"/>
                  </a:lnTo>
                  <a:lnTo>
                    <a:pt x="22098" y="2640167"/>
                  </a:lnTo>
                  <a:lnTo>
                    <a:pt x="24187" y="2690297"/>
                  </a:lnTo>
                  <a:lnTo>
                    <a:pt x="26807" y="2743604"/>
                  </a:lnTo>
                  <a:lnTo>
                    <a:pt x="29661" y="2799198"/>
                  </a:lnTo>
                  <a:lnTo>
                    <a:pt x="32449" y="2856190"/>
                  </a:lnTo>
                  <a:lnTo>
                    <a:pt x="34872" y="2913691"/>
                  </a:lnTo>
                  <a:lnTo>
                    <a:pt x="36633" y="2970812"/>
                  </a:lnTo>
                  <a:lnTo>
                    <a:pt x="37431" y="3026662"/>
                  </a:lnTo>
                  <a:lnTo>
                    <a:pt x="36969" y="3080353"/>
                  </a:lnTo>
                  <a:lnTo>
                    <a:pt x="34948" y="3130995"/>
                  </a:lnTo>
                  <a:lnTo>
                    <a:pt x="31069" y="3177700"/>
                  </a:lnTo>
                  <a:lnTo>
                    <a:pt x="25033" y="3219577"/>
                  </a:lnTo>
                  <a:lnTo>
                    <a:pt x="17531" y="3265565"/>
                  </a:lnTo>
                  <a:lnTo>
                    <a:pt x="11611" y="3313055"/>
                  </a:lnTo>
                  <a:lnTo>
                    <a:pt x="7183" y="3361910"/>
                  </a:lnTo>
                  <a:lnTo>
                    <a:pt x="4157" y="3411997"/>
                  </a:lnTo>
                  <a:lnTo>
                    <a:pt x="2440" y="3463180"/>
                  </a:lnTo>
                  <a:lnTo>
                    <a:pt x="1944" y="3515323"/>
                  </a:lnTo>
                  <a:lnTo>
                    <a:pt x="2578" y="3568291"/>
                  </a:lnTo>
                  <a:lnTo>
                    <a:pt x="4251" y="3621949"/>
                  </a:lnTo>
                  <a:lnTo>
                    <a:pt x="6872" y="3676161"/>
                  </a:lnTo>
                  <a:lnTo>
                    <a:pt x="10352" y="3730793"/>
                  </a:lnTo>
                  <a:lnTo>
                    <a:pt x="14599" y="3785709"/>
                  </a:lnTo>
                  <a:lnTo>
                    <a:pt x="19523" y="3840773"/>
                  </a:lnTo>
                  <a:lnTo>
                    <a:pt x="25033" y="3895852"/>
                  </a:lnTo>
                  <a:lnTo>
                    <a:pt x="30288" y="3951227"/>
                  </a:lnTo>
                  <a:lnTo>
                    <a:pt x="34529" y="4007085"/>
                  </a:lnTo>
                  <a:lnTo>
                    <a:pt x="37795" y="4063142"/>
                  </a:lnTo>
                  <a:lnTo>
                    <a:pt x="40123" y="4119113"/>
                  </a:lnTo>
                  <a:lnTo>
                    <a:pt x="41550" y="4174714"/>
                  </a:lnTo>
                  <a:lnTo>
                    <a:pt x="42113" y="4229662"/>
                  </a:lnTo>
                  <a:lnTo>
                    <a:pt x="41851" y="4283671"/>
                  </a:lnTo>
                  <a:lnTo>
                    <a:pt x="40800" y="4336459"/>
                  </a:lnTo>
                  <a:lnTo>
                    <a:pt x="38999" y="4387741"/>
                  </a:lnTo>
                  <a:lnTo>
                    <a:pt x="36484" y="4437232"/>
                  </a:lnTo>
                  <a:lnTo>
                    <a:pt x="33293" y="4484650"/>
                  </a:lnTo>
                  <a:lnTo>
                    <a:pt x="29464" y="4529709"/>
                  </a:lnTo>
                  <a:lnTo>
                    <a:pt x="25033" y="4572127"/>
                  </a:lnTo>
                  <a:lnTo>
                    <a:pt x="21902" y="4606014"/>
                  </a:lnTo>
                  <a:lnTo>
                    <a:pt x="19657" y="4644600"/>
                  </a:lnTo>
                  <a:lnTo>
                    <a:pt x="18200" y="4687330"/>
                  </a:lnTo>
                  <a:lnTo>
                    <a:pt x="17432" y="4733651"/>
                  </a:lnTo>
                  <a:lnTo>
                    <a:pt x="17254" y="4783010"/>
                  </a:lnTo>
                  <a:lnTo>
                    <a:pt x="17566" y="4834852"/>
                  </a:lnTo>
                  <a:lnTo>
                    <a:pt x="18269" y="4888624"/>
                  </a:lnTo>
                  <a:lnTo>
                    <a:pt x="19265" y="4943773"/>
                  </a:lnTo>
                  <a:lnTo>
                    <a:pt x="20455" y="4999745"/>
                  </a:lnTo>
                  <a:lnTo>
                    <a:pt x="21738" y="5055986"/>
                  </a:lnTo>
                  <a:lnTo>
                    <a:pt x="23017" y="5111942"/>
                  </a:lnTo>
                  <a:lnTo>
                    <a:pt x="24191" y="5167061"/>
                  </a:lnTo>
                  <a:lnTo>
                    <a:pt x="25162" y="5220788"/>
                  </a:lnTo>
                  <a:lnTo>
                    <a:pt x="25831" y="5272569"/>
                  </a:lnTo>
                  <a:lnTo>
                    <a:pt x="26099" y="5321852"/>
                  </a:lnTo>
                  <a:lnTo>
                    <a:pt x="25866" y="5368083"/>
                  </a:lnTo>
                  <a:lnTo>
                    <a:pt x="25033" y="5410708"/>
                  </a:lnTo>
                  <a:lnTo>
                    <a:pt x="17794" y="5411241"/>
                  </a:lnTo>
                  <a:lnTo>
                    <a:pt x="11698" y="5411444"/>
                  </a:lnTo>
                  <a:lnTo>
                    <a:pt x="5983" y="5410708"/>
                  </a:lnTo>
                  <a:lnTo>
                    <a:pt x="8402" y="5342661"/>
                  </a:lnTo>
                  <a:lnTo>
                    <a:pt x="9307" y="5284869"/>
                  </a:lnTo>
                  <a:lnTo>
                    <a:pt x="9040" y="5235008"/>
                  </a:lnTo>
                  <a:lnTo>
                    <a:pt x="7947" y="5190751"/>
                  </a:lnTo>
                  <a:lnTo>
                    <a:pt x="6370" y="5149775"/>
                  </a:lnTo>
                  <a:lnTo>
                    <a:pt x="4652" y="5109756"/>
                  </a:lnTo>
                  <a:lnTo>
                    <a:pt x="3138" y="5068368"/>
                  </a:lnTo>
                  <a:lnTo>
                    <a:pt x="2170" y="5023286"/>
                  </a:lnTo>
                  <a:lnTo>
                    <a:pt x="2093" y="4972187"/>
                  </a:lnTo>
                  <a:lnTo>
                    <a:pt x="3250" y="4912745"/>
                  </a:lnTo>
                  <a:lnTo>
                    <a:pt x="5983" y="4842637"/>
                  </a:lnTo>
                  <a:lnTo>
                    <a:pt x="9471" y="4763564"/>
                  </a:lnTo>
                  <a:lnTo>
                    <a:pt x="11982" y="4693379"/>
                  </a:lnTo>
                  <a:lnTo>
                    <a:pt x="13592" y="4631055"/>
                  </a:lnTo>
                  <a:lnTo>
                    <a:pt x="14377" y="4575565"/>
                  </a:lnTo>
                  <a:lnTo>
                    <a:pt x="14413" y="4525883"/>
                  </a:lnTo>
                  <a:lnTo>
                    <a:pt x="13774" y="4480982"/>
                  </a:lnTo>
                  <a:lnTo>
                    <a:pt x="12536" y="4439837"/>
                  </a:lnTo>
                  <a:lnTo>
                    <a:pt x="10775" y="4401420"/>
                  </a:lnTo>
                  <a:lnTo>
                    <a:pt x="8565" y="4364706"/>
                  </a:lnTo>
                  <a:lnTo>
                    <a:pt x="5983" y="4328668"/>
                  </a:lnTo>
                  <a:lnTo>
                    <a:pt x="4231" y="4298142"/>
                  </a:lnTo>
                  <a:lnTo>
                    <a:pt x="2871" y="4258945"/>
                  </a:lnTo>
                  <a:lnTo>
                    <a:pt x="1873" y="4212411"/>
                  </a:lnTo>
                  <a:lnTo>
                    <a:pt x="1207" y="4159877"/>
                  </a:lnTo>
                  <a:lnTo>
                    <a:pt x="841" y="4102677"/>
                  </a:lnTo>
                  <a:lnTo>
                    <a:pt x="745" y="4042148"/>
                  </a:lnTo>
                  <a:lnTo>
                    <a:pt x="887" y="3979624"/>
                  </a:lnTo>
                  <a:lnTo>
                    <a:pt x="1238" y="3916441"/>
                  </a:lnTo>
                  <a:lnTo>
                    <a:pt x="1766" y="3853935"/>
                  </a:lnTo>
                  <a:lnTo>
                    <a:pt x="2440" y="3793440"/>
                  </a:lnTo>
                  <a:lnTo>
                    <a:pt x="3230" y="3736293"/>
                  </a:lnTo>
                  <a:lnTo>
                    <a:pt x="4104" y="3683829"/>
                  </a:lnTo>
                  <a:lnTo>
                    <a:pt x="5032" y="3637383"/>
                  </a:lnTo>
                  <a:lnTo>
                    <a:pt x="5983" y="3598291"/>
                  </a:lnTo>
                  <a:lnTo>
                    <a:pt x="6636" y="3554362"/>
                  </a:lnTo>
                  <a:lnTo>
                    <a:pt x="6349" y="3511101"/>
                  </a:lnTo>
                  <a:lnTo>
                    <a:pt x="5392" y="3467771"/>
                  </a:lnTo>
                  <a:lnTo>
                    <a:pt x="4036" y="3423635"/>
                  </a:lnTo>
                  <a:lnTo>
                    <a:pt x="2548" y="3377956"/>
                  </a:lnTo>
                  <a:lnTo>
                    <a:pt x="1200" y="3329997"/>
                  </a:lnTo>
                  <a:lnTo>
                    <a:pt x="261" y="3279022"/>
                  </a:lnTo>
                  <a:lnTo>
                    <a:pt x="0" y="3224293"/>
                  </a:lnTo>
                  <a:lnTo>
                    <a:pt x="687" y="3165075"/>
                  </a:lnTo>
                  <a:lnTo>
                    <a:pt x="2591" y="3100629"/>
                  </a:lnTo>
                  <a:lnTo>
                    <a:pt x="5983" y="3030220"/>
                  </a:lnTo>
                  <a:lnTo>
                    <a:pt x="8711" y="2974530"/>
                  </a:lnTo>
                  <a:lnTo>
                    <a:pt x="10362" y="2922634"/>
                  </a:lnTo>
                  <a:lnTo>
                    <a:pt x="11101" y="2873719"/>
                  </a:lnTo>
                  <a:lnTo>
                    <a:pt x="11093" y="2826972"/>
                  </a:lnTo>
                  <a:lnTo>
                    <a:pt x="10501" y="2781580"/>
                  </a:lnTo>
                  <a:lnTo>
                    <a:pt x="9489" y="2736728"/>
                  </a:lnTo>
                  <a:lnTo>
                    <a:pt x="8222" y="2691606"/>
                  </a:lnTo>
                  <a:lnTo>
                    <a:pt x="6863" y="2645398"/>
                  </a:lnTo>
                  <a:lnTo>
                    <a:pt x="5577" y="2597293"/>
                  </a:lnTo>
                  <a:lnTo>
                    <a:pt x="4528" y="2546477"/>
                  </a:lnTo>
                  <a:lnTo>
                    <a:pt x="3880" y="2492137"/>
                  </a:lnTo>
                  <a:lnTo>
                    <a:pt x="3797" y="2433460"/>
                  </a:lnTo>
                  <a:lnTo>
                    <a:pt x="4444" y="2369633"/>
                  </a:lnTo>
                  <a:lnTo>
                    <a:pt x="5983" y="2299843"/>
                  </a:lnTo>
                  <a:lnTo>
                    <a:pt x="7504" y="2234025"/>
                  </a:lnTo>
                  <a:lnTo>
                    <a:pt x="8328" y="2172548"/>
                  </a:lnTo>
                  <a:lnTo>
                    <a:pt x="8568" y="2114856"/>
                  </a:lnTo>
                  <a:lnTo>
                    <a:pt x="8333" y="2060393"/>
                  </a:lnTo>
                  <a:lnTo>
                    <a:pt x="7733" y="2008603"/>
                  </a:lnTo>
                  <a:lnTo>
                    <a:pt x="6879" y="1958930"/>
                  </a:lnTo>
                  <a:lnTo>
                    <a:pt x="5882" y="1910817"/>
                  </a:lnTo>
                  <a:lnTo>
                    <a:pt x="4852" y="1863708"/>
                  </a:lnTo>
                  <a:lnTo>
                    <a:pt x="3898" y="1817048"/>
                  </a:lnTo>
                  <a:lnTo>
                    <a:pt x="3133" y="1770281"/>
                  </a:lnTo>
                  <a:lnTo>
                    <a:pt x="2665" y="1722849"/>
                  </a:lnTo>
                  <a:lnTo>
                    <a:pt x="2606" y="1674198"/>
                  </a:lnTo>
                  <a:lnTo>
                    <a:pt x="3066" y="1623770"/>
                  </a:lnTo>
                  <a:lnTo>
                    <a:pt x="4155" y="1571011"/>
                  </a:lnTo>
                  <a:lnTo>
                    <a:pt x="5983" y="1515364"/>
                  </a:lnTo>
                  <a:lnTo>
                    <a:pt x="8802" y="1446223"/>
                  </a:lnTo>
                  <a:lnTo>
                    <a:pt x="11575" y="1381700"/>
                  </a:lnTo>
                  <a:lnTo>
                    <a:pt x="14163" y="1321351"/>
                  </a:lnTo>
                  <a:lnTo>
                    <a:pt x="16426" y="1264736"/>
                  </a:lnTo>
                  <a:lnTo>
                    <a:pt x="18222" y="1211412"/>
                  </a:lnTo>
                  <a:lnTo>
                    <a:pt x="19414" y="1160938"/>
                  </a:lnTo>
                  <a:lnTo>
                    <a:pt x="19858" y="1112872"/>
                  </a:lnTo>
                  <a:lnTo>
                    <a:pt x="19417" y="1066771"/>
                  </a:lnTo>
                  <a:lnTo>
                    <a:pt x="17949" y="1022195"/>
                  </a:lnTo>
                  <a:lnTo>
                    <a:pt x="15314" y="978700"/>
                  </a:lnTo>
                  <a:lnTo>
                    <a:pt x="11372" y="935846"/>
                  </a:lnTo>
                  <a:lnTo>
                    <a:pt x="5983" y="893191"/>
                  </a:lnTo>
                  <a:lnTo>
                    <a:pt x="2677" y="861472"/>
                  </a:lnTo>
                  <a:lnTo>
                    <a:pt x="836" y="823743"/>
                  </a:lnTo>
                  <a:lnTo>
                    <a:pt x="259" y="780737"/>
                  </a:lnTo>
                  <a:lnTo>
                    <a:pt x="744" y="733186"/>
                  </a:lnTo>
                  <a:lnTo>
                    <a:pt x="2089" y="681823"/>
                  </a:lnTo>
                  <a:lnTo>
                    <a:pt x="4092" y="627379"/>
                  </a:lnTo>
                  <a:lnTo>
                    <a:pt x="6552" y="570589"/>
                  </a:lnTo>
                  <a:lnTo>
                    <a:pt x="9265" y="512184"/>
                  </a:lnTo>
                  <a:lnTo>
                    <a:pt x="12032" y="452897"/>
                  </a:lnTo>
                  <a:lnTo>
                    <a:pt x="14649" y="393461"/>
                  </a:lnTo>
                  <a:lnTo>
                    <a:pt x="16914" y="334608"/>
                  </a:lnTo>
                  <a:lnTo>
                    <a:pt x="18627" y="277071"/>
                  </a:lnTo>
                  <a:lnTo>
                    <a:pt x="19585" y="221583"/>
                  </a:lnTo>
                  <a:lnTo>
                    <a:pt x="19585" y="168875"/>
                  </a:lnTo>
                  <a:lnTo>
                    <a:pt x="18428" y="119681"/>
                  </a:lnTo>
                  <a:lnTo>
                    <a:pt x="15909" y="74734"/>
                  </a:lnTo>
                  <a:lnTo>
                    <a:pt x="11828" y="34765"/>
                  </a:lnTo>
                  <a:lnTo>
                    <a:pt x="5983" y="508"/>
                  </a:lnTo>
                  <a:lnTo>
                    <a:pt x="15381" y="0"/>
                  </a:lnTo>
                  <a:lnTo>
                    <a:pt x="19699" y="635"/>
                  </a:lnTo>
                  <a:lnTo>
                    <a:pt x="25033" y="508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653026" y="643001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8AC1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83835" y="688340"/>
            <a:ext cx="6433820" cy="609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b="0" dirty="0">
                <a:latin typeface="Calibri"/>
                <a:cs typeface="Calibri"/>
              </a:rPr>
              <a:t>Computing</a:t>
            </a:r>
            <a:r>
              <a:rPr sz="3800" b="0" spc="-195" dirty="0">
                <a:latin typeface="Calibri"/>
                <a:cs typeface="Calibri"/>
              </a:rPr>
              <a:t> </a:t>
            </a:r>
            <a:r>
              <a:rPr sz="3800" b="0" dirty="0">
                <a:latin typeface="Calibri"/>
                <a:cs typeface="Calibri"/>
              </a:rPr>
              <a:t>model</a:t>
            </a:r>
            <a:r>
              <a:rPr sz="3800" b="0" spc="-95" dirty="0">
                <a:latin typeface="Calibri"/>
                <a:cs typeface="Calibri"/>
              </a:rPr>
              <a:t> </a:t>
            </a:r>
            <a:r>
              <a:rPr sz="3800" b="0" dirty="0">
                <a:latin typeface="Calibri"/>
                <a:cs typeface="Calibri"/>
              </a:rPr>
              <a:t>and</a:t>
            </a:r>
            <a:r>
              <a:rPr sz="3800" b="0" spc="-25" dirty="0">
                <a:latin typeface="Calibri"/>
                <a:cs typeface="Calibri"/>
              </a:rPr>
              <a:t> </a:t>
            </a:r>
            <a:r>
              <a:rPr sz="3800" b="0" spc="-10" dirty="0">
                <a:latin typeface="Calibri"/>
                <a:cs typeface="Calibri"/>
              </a:rPr>
              <a:t>interfaces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53026" y="2033651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40C5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53026" y="3414776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3AC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3026" y="4795901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12700">
            <a:solidFill>
              <a:srgbClr val="36A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83835" y="2074163"/>
            <a:ext cx="6094095" cy="33813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dirty="0">
                <a:latin typeface="Calibri"/>
                <a:cs typeface="Calibri"/>
              </a:rPr>
              <a:t>GUI</a:t>
            </a:r>
            <a:r>
              <a:rPr sz="3800" spc="-10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or</a:t>
            </a:r>
            <a:r>
              <a:rPr sz="3800" spc="5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API/code</a:t>
            </a:r>
            <a:r>
              <a:rPr sz="3800" spc="-270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libraries</a:t>
            </a:r>
            <a:endParaRPr sz="3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50">
              <a:latin typeface="Calibri"/>
              <a:cs typeface="Calibri"/>
            </a:endParaRPr>
          </a:p>
          <a:p>
            <a:pPr marL="12700" marR="5080">
              <a:lnSpc>
                <a:spcPts val="4210"/>
              </a:lnSpc>
            </a:pPr>
            <a:r>
              <a:rPr sz="3800" spc="-10" dirty="0">
                <a:latin typeface="Calibri"/>
                <a:cs typeface="Calibri"/>
              </a:rPr>
              <a:t>Extensibility</a:t>
            </a:r>
            <a:r>
              <a:rPr sz="3800" spc="-180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by</a:t>
            </a:r>
            <a:r>
              <a:rPr sz="3800" spc="-5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the</a:t>
            </a:r>
            <a:r>
              <a:rPr sz="3800" spc="-20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community (plugins)</a:t>
            </a: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60"/>
              </a:spcBef>
            </a:pPr>
            <a:r>
              <a:rPr sz="3800" dirty="0">
                <a:latin typeface="Calibri"/>
                <a:cs typeface="Calibri"/>
              </a:rPr>
              <a:t>Source</a:t>
            </a:r>
            <a:r>
              <a:rPr sz="3800" spc="-85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code</a:t>
            </a:r>
            <a:r>
              <a:rPr sz="3800" spc="-145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availability</a:t>
            </a:r>
            <a:endParaRPr sz="3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22466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0" dirty="0"/>
              <a:t>Exercise</a:t>
            </a:r>
            <a:r>
              <a:rPr sz="4400" spc="-200" dirty="0"/>
              <a:t> </a:t>
            </a:r>
            <a:r>
              <a:rPr sz="4400" spc="-50" dirty="0"/>
              <a:t>3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575" y="1794255"/>
            <a:ext cx="9651365" cy="12217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2200"/>
              </a:lnSpc>
              <a:spcBef>
                <a:spcPts val="385"/>
              </a:spcBef>
            </a:pPr>
            <a:r>
              <a:rPr sz="2750" dirty="0">
                <a:latin typeface="Calibri"/>
                <a:cs typeface="Calibri"/>
              </a:rPr>
              <a:t>Review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layout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algorithm</a:t>
            </a:r>
            <a:r>
              <a:rPr sz="2750" spc="1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visualization</a:t>
            </a:r>
            <a:r>
              <a:rPr sz="2750" spc="2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parameters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 </a:t>
            </a:r>
            <a:r>
              <a:rPr sz="2750" dirty="0">
                <a:latin typeface="Calibri"/>
                <a:cs typeface="Calibri"/>
              </a:rPr>
              <a:t>following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networks,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then,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create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publication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quality</a:t>
            </a:r>
            <a:r>
              <a:rPr sz="2750" spc="1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vector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image </a:t>
            </a:r>
            <a:r>
              <a:rPr sz="2750" dirty="0">
                <a:latin typeface="Calibri"/>
                <a:cs typeface="Calibri"/>
              </a:rPr>
              <a:t>(SVG/PDF)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them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575" y="2996247"/>
            <a:ext cx="7379334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52705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http://vlado.fmf.uni-lj.si/pub/networks/data/ucinet/ucidata.htm#zachary</a:t>
            </a:r>
            <a:endParaRPr sz="18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AutoNum type="arabicPeriod"/>
              <a:tabLst>
                <a:tab pos="52705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http://www-personal.umich.edu/~mejn/netdata/</a:t>
            </a:r>
            <a:endParaRPr sz="18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AutoNum type="arabicPeriod"/>
              <a:tabLst>
                <a:tab pos="52705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http://snap.stanford.edu/data/amazon0302.html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69795" y="4256913"/>
          <a:ext cx="7620000" cy="1571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nodes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edges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Zachary</a:t>
                      </a:r>
                      <a:r>
                        <a:rPr sz="155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Karate</a:t>
                      </a:r>
                      <a:r>
                        <a:rPr sz="15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latin typeface="Calibri"/>
                          <a:cs typeface="Calibri"/>
                        </a:rPr>
                        <a:t>Club</a:t>
                      </a:r>
                      <a:r>
                        <a:rPr sz="975" spc="-30" baseline="25641" dirty="0">
                          <a:latin typeface="Calibri"/>
                          <a:cs typeface="Calibri"/>
                        </a:rPr>
                        <a:t>1</a:t>
                      </a:r>
                      <a:endParaRPr sz="975" baseline="25641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34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78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American</a:t>
                      </a:r>
                      <a:r>
                        <a:rPr sz="155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College</a:t>
                      </a:r>
                      <a:r>
                        <a:rPr sz="155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Football</a:t>
                      </a:r>
                      <a:r>
                        <a:rPr sz="975" spc="-15" baseline="25641" dirty="0">
                          <a:latin typeface="Calibri"/>
                          <a:cs typeface="Calibri"/>
                        </a:rPr>
                        <a:t>2</a:t>
                      </a:r>
                      <a:endParaRPr sz="975" baseline="25641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115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50" spc="-25" dirty="0">
                          <a:latin typeface="Calibri"/>
                          <a:cs typeface="Calibri"/>
                        </a:rPr>
                        <a:t>613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Amazon</a:t>
                      </a:r>
                      <a:r>
                        <a:rPr sz="155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product</a:t>
                      </a:r>
                      <a:r>
                        <a:rPr sz="155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latin typeface="Calibri"/>
                          <a:cs typeface="Calibri"/>
                        </a:rPr>
                        <a:t>co-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purchasing</a:t>
                      </a:r>
                      <a:r>
                        <a:rPr sz="975" spc="-15" baseline="25641" dirty="0">
                          <a:latin typeface="Calibri"/>
                          <a:cs typeface="Calibri"/>
                        </a:rPr>
                        <a:t>3</a:t>
                      </a:r>
                      <a:endParaRPr sz="975" baseline="25641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262,111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50" spc="-10" dirty="0">
                          <a:latin typeface="Calibri"/>
                          <a:cs typeface="Calibri"/>
                        </a:rPr>
                        <a:t>1,234,877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5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Cytoscape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1133" y="2369042"/>
            <a:ext cx="4281170" cy="65405"/>
            <a:chOff x="741133" y="2369042"/>
            <a:chExt cx="4281170" cy="65405"/>
          </a:xfrm>
        </p:grpSpPr>
        <p:sp>
          <p:nvSpPr>
            <p:cNvPr id="4" name="object 4"/>
            <p:cNvSpPr/>
            <p:nvPr/>
          </p:nvSpPr>
          <p:spPr>
            <a:xfrm>
              <a:off x="761602" y="2393085"/>
              <a:ext cx="4239260" cy="25400"/>
            </a:xfrm>
            <a:custGeom>
              <a:avLst/>
              <a:gdLst/>
              <a:ahLst/>
              <a:cxnLst/>
              <a:rect l="l" t="t" r="r" b="b"/>
              <a:pathLst>
                <a:path w="4239260" h="25400">
                  <a:moveTo>
                    <a:pt x="2870795" y="11470"/>
                  </a:moveTo>
                  <a:lnTo>
                    <a:pt x="2036350" y="11470"/>
                  </a:lnTo>
                  <a:lnTo>
                    <a:pt x="2082518" y="12126"/>
                  </a:lnTo>
                  <a:lnTo>
                    <a:pt x="2139808" y="13811"/>
                  </a:lnTo>
                  <a:lnTo>
                    <a:pt x="2331642" y="21717"/>
                  </a:lnTo>
                  <a:lnTo>
                    <a:pt x="2431850" y="24470"/>
                  </a:lnTo>
                  <a:lnTo>
                    <a:pt x="2519224" y="25336"/>
                  </a:lnTo>
                  <a:lnTo>
                    <a:pt x="2601787" y="24656"/>
                  </a:lnTo>
                  <a:lnTo>
                    <a:pt x="3021019" y="14352"/>
                  </a:lnTo>
                  <a:lnTo>
                    <a:pt x="3772176" y="13684"/>
                  </a:lnTo>
                  <a:lnTo>
                    <a:pt x="3786483" y="13394"/>
                  </a:lnTo>
                  <a:lnTo>
                    <a:pt x="3763807" y="13394"/>
                  </a:lnTo>
                  <a:lnTo>
                    <a:pt x="3651640" y="12394"/>
                  </a:lnTo>
                  <a:lnTo>
                    <a:pt x="3610979" y="11594"/>
                  </a:lnTo>
                  <a:lnTo>
                    <a:pt x="2880673" y="11594"/>
                  </a:lnTo>
                  <a:lnTo>
                    <a:pt x="2870795" y="11470"/>
                  </a:lnTo>
                  <a:close/>
                </a:path>
                <a:path w="4239260" h="25400">
                  <a:moveTo>
                    <a:pt x="807395" y="953"/>
                  </a:moveTo>
                  <a:lnTo>
                    <a:pt x="764196" y="1057"/>
                  </a:lnTo>
                  <a:lnTo>
                    <a:pt x="716954" y="1767"/>
                  </a:lnTo>
                  <a:lnTo>
                    <a:pt x="383055" y="11018"/>
                  </a:lnTo>
                  <a:lnTo>
                    <a:pt x="342643" y="11863"/>
                  </a:lnTo>
                  <a:lnTo>
                    <a:pt x="372188" y="12431"/>
                  </a:lnTo>
                  <a:lnTo>
                    <a:pt x="447453" y="14353"/>
                  </a:lnTo>
                  <a:lnTo>
                    <a:pt x="642907" y="20278"/>
                  </a:lnTo>
                  <a:lnTo>
                    <a:pt x="738515" y="21492"/>
                  </a:lnTo>
                  <a:lnTo>
                    <a:pt x="1286514" y="14352"/>
                  </a:lnTo>
                  <a:lnTo>
                    <a:pt x="1697939" y="13294"/>
                  </a:lnTo>
                  <a:lnTo>
                    <a:pt x="1652611" y="12786"/>
                  </a:lnTo>
                  <a:lnTo>
                    <a:pt x="1607182" y="11659"/>
                  </a:lnTo>
                  <a:lnTo>
                    <a:pt x="1563058" y="9833"/>
                  </a:lnTo>
                  <a:lnTo>
                    <a:pt x="1557704" y="9506"/>
                  </a:lnTo>
                  <a:lnTo>
                    <a:pt x="1108693" y="9506"/>
                  </a:lnTo>
                  <a:lnTo>
                    <a:pt x="1054613" y="9076"/>
                  </a:lnTo>
                  <a:lnTo>
                    <a:pt x="999506" y="7214"/>
                  </a:lnTo>
                  <a:lnTo>
                    <a:pt x="893612" y="2685"/>
                  </a:lnTo>
                  <a:lnTo>
                    <a:pt x="849538" y="1485"/>
                  </a:lnTo>
                  <a:lnTo>
                    <a:pt x="807395" y="953"/>
                  </a:lnTo>
                  <a:close/>
                </a:path>
                <a:path w="4239260" h="25400">
                  <a:moveTo>
                    <a:pt x="1697939" y="13294"/>
                  </a:moveTo>
                  <a:lnTo>
                    <a:pt x="1441144" y="13294"/>
                  </a:lnTo>
                  <a:lnTo>
                    <a:pt x="1612863" y="14353"/>
                  </a:lnTo>
                  <a:lnTo>
                    <a:pt x="1784370" y="17716"/>
                  </a:lnTo>
                  <a:lnTo>
                    <a:pt x="1826467" y="17806"/>
                  </a:lnTo>
                  <a:lnTo>
                    <a:pt x="1860820" y="17221"/>
                  </a:lnTo>
                  <a:lnTo>
                    <a:pt x="1889785" y="16174"/>
                  </a:lnTo>
                  <a:lnTo>
                    <a:pt x="1946181" y="13326"/>
                  </a:lnTo>
                  <a:lnTo>
                    <a:pt x="1747520" y="13326"/>
                  </a:lnTo>
                  <a:lnTo>
                    <a:pt x="1699379" y="13310"/>
                  </a:lnTo>
                  <a:lnTo>
                    <a:pt x="1697939" y="13294"/>
                  </a:lnTo>
                  <a:close/>
                </a:path>
                <a:path w="4239260" h="25400">
                  <a:moveTo>
                    <a:pt x="3772176" y="13684"/>
                  </a:moveTo>
                  <a:lnTo>
                    <a:pt x="3126994" y="13684"/>
                  </a:lnTo>
                  <a:lnTo>
                    <a:pt x="3238550" y="14353"/>
                  </a:lnTo>
                  <a:lnTo>
                    <a:pt x="3493237" y="17119"/>
                  </a:lnTo>
                  <a:lnTo>
                    <a:pt x="3738744" y="14352"/>
                  </a:lnTo>
                  <a:lnTo>
                    <a:pt x="3772176" y="13684"/>
                  </a:lnTo>
                  <a:close/>
                </a:path>
                <a:path w="4239260" h="25400">
                  <a:moveTo>
                    <a:pt x="397" y="7214"/>
                  </a:moveTo>
                  <a:lnTo>
                    <a:pt x="119" y="9833"/>
                  </a:lnTo>
                  <a:lnTo>
                    <a:pt x="0" y="11594"/>
                  </a:lnTo>
                  <a:lnTo>
                    <a:pt x="1144" y="12786"/>
                  </a:lnTo>
                  <a:lnTo>
                    <a:pt x="1134" y="12929"/>
                  </a:lnTo>
                  <a:lnTo>
                    <a:pt x="397" y="16739"/>
                  </a:lnTo>
                  <a:lnTo>
                    <a:pt x="37246" y="14736"/>
                  </a:lnTo>
                  <a:lnTo>
                    <a:pt x="76061" y="13093"/>
                  </a:lnTo>
                  <a:lnTo>
                    <a:pt x="111555" y="12018"/>
                  </a:lnTo>
                  <a:lnTo>
                    <a:pt x="85245" y="11274"/>
                  </a:lnTo>
                  <a:lnTo>
                    <a:pt x="42985" y="9521"/>
                  </a:lnTo>
                  <a:lnTo>
                    <a:pt x="397" y="7214"/>
                  </a:lnTo>
                  <a:close/>
                </a:path>
                <a:path w="4239260" h="25400">
                  <a:moveTo>
                    <a:pt x="4239022" y="7214"/>
                  </a:moveTo>
                  <a:lnTo>
                    <a:pt x="4023751" y="10634"/>
                  </a:lnTo>
                  <a:lnTo>
                    <a:pt x="4088523" y="11278"/>
                  </a:lnTo>
                  <a:lnTo>
                    <a:pt x="4137582" y="12431"/>
                  </a:lnTo>
                  <a:lnTo>
                    <a:pt x="4187682" y="14225"/>
                  </a:lnTo>
                  <a:lnTo>
                    <a:pt x="4239022" y="16739"/>
                  </a:lnTo>
                  <a:lnTo>
                    <a:pt x="4238895" y="13310"/>
                  </a:lnTo>
                  <a:lnTo>
                    <a:pt x="4238535" y="10551"/>
                  </a:lnTo>
                  <a:lnTo>
                    <a:pt x="4238655" y="9506"/>
                  </a:lnTo>
                  <a:lnTo>
                    <a:pt x="4239022" y="7214"/>
                  </a:lnTo>
                  <a:close/>
                </a:path>
                <a:path w="4239260" h="25400">
                  <a:moveTo>
                    <a:pt x="3787693" y="13370"/>
                  </a:moveTo>
                  <a:lnTo>
                    <a:pt x="3763807" y="13394"/>
                  </a:lnTo>
                  <a:lnTo>
                    <a:pt x="3786483" y="13394"/>
                  </a:lnTo>
                  <a:lnTo>
                    <a:pt x="3787693" y="13370"/>
                  </a:lnTo>
                  <a:close/>
                </a:path>
                <a:path w="4239260" h="25400">
                  <a:moveTo>
                    <a:pt x="3992022" y="10551"/>
                  </a:moveTo>
                  <a:lnTo>
                    <a:pt x="3896141" y="11394"/>
                  </a:lnTo>
                  <a:lnTo>
                    <a:pt x="3835687" y="12431"/>
                  </a:lnTo>
                  <a:lnTo>
                    <a:pt x="3787693" y="13370"/>
                  </a:lnTo>
                  <a:lnTo>
                    <a:pt x="3919422" y="12394"/>
                  </a:lnTo>
                  <a:lnTo>
                    <a:pt x="3988628" y="11276"/>
                  </a:lnTo>
                  <a:lnTo>
                    <a:pt x="4023751" y="10634"/>
                  </a:lnTo>
                  <a:lnTo>
                    <a:pt x="3992022" y="10551"/>
                  </a:lnTo>
                  <a:close/>
                </a:path>
                <a:path w="4239260" h="25400">
                  <a:moveTo>
                    <a:pt x="209617" y="10643"/>
                  </a:moveTo>
                  <a:lnTo>
                    <a:pt x="161716" y="11015"/>
                  </a:lnTo>
                  <a:lnTo>
                    <a:pt x="117374" y="11842"/>
                  </a:lnTo>
                  <a:lnTo>
                    <a:pt x="111555" y="12018"/>
                  </a:lnTo>
                  <a:lnTo>
                    <a:pt x="128091" y="12486"/>
                  </a:lnTo>
                  <a:lnTo>
                    <a:pt x="172434" y="13176"/>
                  </a:lnTo>
                  <a:lnTo>
                    <a:pt x="219189" y="13357"/>
                  </a:lnTo>
                  <a:lnTo>
                    <a:pt x="314477" y="12394"/>
                  </a:lnTo>
                  <a:lnTo>
                    <a:pt x="342643" y="11863"/>
                  </a:lnTo>
                  <a:lnTo>
                    <a:pt x="261608" y="10759"/>
                  </a:lnTo>
                  <a:lnTo>
                    <a:pt x="209617" y="10643"/>
                  </a:lnTo>
                  <a:close/>
                </a:path>
                <a:path w="4239260" h="25400">
                  <a:moveTo>
                    <a:pt x="2556870" y="0"/>
                  </a:moveTo>
                  <a:lnTo>
                    <a:pt x="2506460" y="302"/>
                  </a:lnTo>
                  <a:lnTo>
                    <a:pt x="1893994" y="11394"/>
                  </a:lnTo>
                  <a:lnTo>
                    <a:pt x="1835135" y="12395"/>
                  </a:lnTo>
                  <a:lnTo>
                    <a:pt x="1747520" y="13326"/>
                  </a:lnTo>
                  <a:lnTo>
                    <a:pt x="1946181" y="13326"/>
                  </a:lnTo>
                  <a:lnTo>
                    <a:pt x="1967943" y="12394"/>
                  </a:lnTo>
                  <a:lnTo>
                    <a:pt x="1998944" y="11630"/>
                  </a:lnTo>
                  <a:lnTo>
                    <a:pt x="2870795" y="11470"/>
                  </a:lnTo>
                  <a:lnTo>
                    <a:pt x="2843348" y="11126"/>
                  </a:lnTo>
                  <a:lnTo>
                    <a:pt x="2807757" y="9726"/>
                  </a:lnTo>
                  <a:lnTo>
                    <a:pt x="2736069" y="4292"/>
                  </a:lnTo>
                  <a:lnTo>
                    <a:pt x="2695261" y="2204"/>
                  </a:lnTo>
                  <a:lnTo>
                    <a:pt x="2651584" y="856"/>
                  </a:lnTo>
                  <a:lnTo>
                    <a:pt x="2605349" y="153"/>
                  </a:lnTo>
                  <a:lnTo>
                    <a:pt x="2556870" y="0"/>
                  </a:lnTo>
                  <a:close/>
                </a:path>
                <a:path w="4239260" h="25400">
                  <a:moveTo>
                    <a:pt x="3266130" y="3603"/>
                  </a:moveTo>
                  <a:lnTo>
                    <a:pt x="3207601" y="4048"/>
                  </a:lnTo>
                  <a:lnTo>
                    <a:pt x="2919935" y="11313"/>
                  </a:lnTo>
                  <a:lnTo>
                    <a:pt x="2880673" y="11594"/>
                  </a:lnTo>
                  <a:lnTo>
                    <a:pt x="3610979" y="11594"/>
                  </a:lnTo>
                  <a:lnTo>
                    <a:pt x="3594690" y="11274"/>
                  </a:lnTo>
                  <a:lnTo>
                    <a:pt x="3584442" y="11015"/>
                  </a:lnTo>
                  <a:lnTo>
                    <a:pt x="3394096" y="5004"/>
                  </a:lnTo>
                  <a:lnTo>
                    <a:pt x="3328227" y="3861"/>
                  </a:lnTo>
                  <a:lnTo>
                    <a:pt x="3266130" y="3603"/>
                  </a:lnTo>
                  <a:close/>
                </a:path>
                <a:path w="4239260" h="25400">
                  <a:moveTo>
                    <a:pt x="1419004" y="3398"/>
                  </a:moveTo>
                  <a:lnTo>
                    <a:pt x="1368314" y="3541"/>
                  </a:lnTo>
                  <a:lnTo>
                    <a:pt x="1161879" y="8886"/>
                  </a:lnTo>
                  <a:lnTo>
                    <a:pt x="1108693" y="9506"/>
                  </a:lnTo>
                  <a:lnTo>
                    <a:pt x="1557704" y="9506"/>
                  </a:lnTo>
                  <a:lnTo>
                    <a:pt x="1469591" y="4495"/>
                  </a:lnTo>
                  <a:lnTo>
                    <a:pt x="1419004" y="339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771" y="2389679"/>
              <a:ext cx="4239895" cy="24130"/>
            </a:xfrm>
            <a:custGeom>
              <a:avLst/>
              <a:gdLst/>
              <a:ahLst/>
              <a:cxnLst/>
              <a:rect l="l" t="t" r="r" b="b"/>
              <a:pathLst>
                <a:path w="4239895" h="24130">
                  <a:moveTo>
                    <a:pt x="228" y="10620"/>
                  </a:moveTo>
                  <a:lnTo>
                    <a:pt x="67130" y="7434"/>
                  </a:lnTo>
                  <a:lnTo>
                    <a:pt x="126818" y="5132"/>
                  </a:lnTo>
                  <a:lnTo>
                    <a:pt x="180911" y="3677"/>
                  </a:lnTo>
                  <a:lnTo>
                    <a:pt x="231027" y="3031"/>
                  </a:lnTo>
                  <a:lnTo>
                    <a:pt x="278784" y="3157"/>
                  </a:lnTo>
                  <a:lnTo>
                    <a:pt x="325801" y="4016"/>
                  </a:lnTo>
                  <a:lnTo>
                    <a:pt x="373694" y="5571"/>
                  </a:lnTo>
                  <a:lnTo>
                    <a:pt x="424083" y="7785"/>
                  </a:lnTo>
                  <a:lnTo>
                    <a:pt x="478586" y="10620"/>
                  </a:lnTo>
                  <a:lnTo>
                    <a:pt x="535924" y="12731"/>
                  </a:lnTo>
                  <a:lnTo>
                    <a:pt x="593425" y="13137"/>
                  </a:lnTo>
                  <a:lnTo>
                    <a:pt x="650571" y="12341"/>
                  </a:lnTo>
                  <a:lnTo>
                    <a:pt x="706842" y="10850"/>
                  </a:lnTo>
                  <a:lnTo>
                    <a:pt x="761721" y="9167"/>
                  </a:lnTo>
                  <a:lnTo>
                    <a:pt x="814687" y="7798"/>
                  </a:lnTo>
                  <a:lnTo>
                    <a:pt x="865221" y="7247"/>
                  </a:lnTo>
                  <a:lnTo>
                    <a:pt x="912805" y="8019"/>
                  </a:lnTo>
                  <a:lnTo>
                    <a:pt x="956919" y="10620"/>
                  </a:lnTo>
                  <a:lnTo>
                    <a:pt x="993622" y="13405"/>
                  </a:lnTo>
                  <a:lnTo>
                    <a:pt x="1034402" y="15716"/>
                  </a:lnTo>
                  <a:lnTo>
                    <a:pt x="1078867" y="17524"/>
                  </a:lnTo>
                  <a:lnTo>
                    <a:pt x="1126624" y="18803"/>
                  </a:lnTo>
                  <a:lnTo>
                    <a:pt x="1177278" y="19525"/>
                  </a:lnTo>
                  <a:lnTo>
                    <a:pt x="1230437" y="19663"/>
                  </a:lnTo>
                  <a:lnTo>
                    <a:pt x="1285708" y="19188"/>
                  </a:lnTo>
                  <a:lnTo>
                    <a:pt x="1342696" y="18074"/>
                  </a:lnTo>
                  <a:lnTo>
                    <a:pt x="1401009" y="16293"/>
                  </a:lnTo>
                  <a:lnTo>
                    <a:pt x="1460254" y="13817"/>
                  </a:lnTo>
                  <a:lnTo>
                    <a:pt x="1520037" y="10620"/>
                  </a:lnTo>
                  <a:lnTo>
                    <a:pt x="1567254" y="7986"/>
                  </a:lnTo>
                  <a:lnTo>
                    <a:pt x="1614749" y="5701"/>
                  </a:lnTo>
                  <a:lnTo>
                    <a:pt x="1662535" y="3779"/>
                  </a:lnTo>
                  <a:lnTo>
                    <a:pt x="1710622" y="2233"/>
                  </a:lnTo>
                  <a:lnTo>
                    <a:pt x="1759019" y="1079"/>
                  </a:lnTo>
                  <a:lnTo>
                    <a:pt x="1807740" y="330"/>
                  </a:lnTo>
                  <a:lnTo>
                    <a:pt x="1856793" y="0"/>
                  </a:lnTo>
                  <a:lnTo>
                    <a:pt x="1906191" y="103"/>
                  </a:lnTo>
                  <a:lnTo>
                    <a:pt x="1955944" y="654"/>
                  </a:lnTo>
                  <a:lnTo>
                    <a:pt x="2006062" y="1667"/>
                  </a:lnTo>
                  <a:lnTo>
                    <a:pt x="2056557" y="3156"/>
                  </a:lnTo>
                  <a:lnTo>
                    <a:pt x="2107439" y="5135"/>
                  </a:lnTo>
                  <a:lnTo>
                    <a:pt x="2158720" y="7618"/>
                  </a:lnTo>
                  <a:lnTo>
                    <a:pt x="2210409" y="10620"/>
                  </a:lnTo>
                  <a:lnTo>
                    <a:pt x="2279115" y="14255"/>
                  </a:lnTo>
                  <a:lnTo>
                    <a:pt x="2340762" y="16228"/>
                  </a:lnTo>
                  <a:lnTo>
                    <a:pt x="2396610" y="16861"/>
                  </a:lnTo>
                  <a:lnTo>
                    <a:pt x="2447919" y="16472"/>
                  </a:lnTo>
                  <a:lnTo>
                    <a:pt x="2495953" y="15382"/>
                  </a:lnTo>
                  <a:lnTo>
                    <a:pt x="2541971" y="13912"/>
                  </a:lnTo>
                  <a:lnTo>
                    <a:pt x="2587234" y="12380"/>
                  </a:lnTo>
                  <a:lnTo>
                    <a:pt x="2633004" y="11108"/>
                  </a:lnTo>
                  <a:lnTo>
                    <a:pt x="2680542" y="10414"/>
                  </a:lnTo>
                  <a:lnTo>
                    <a:pt x="2731109" y="10620"/>
                  </a:lnTo>
                  <a:lnTo>
                    <a:pt x="2783949" y="11049"/>
                  </a:lnTo>
                  <a:lnTo>
                    <a:pt x="2837297" y="10925"/>
                  </a:lnTo>
                  <a:lnTo>
                    <a:pt x="2890898" y="10420"/>
                  </a:lnTo>
                  <a:lnTo>
                    <a:pt x="2944498" y="9705"/>
                  </a:lnTo>
                  <a:lnTo>
                    <a:pt x="2997841" y="8953"/>
                  </a:lnTo>
                  <a:lnTo>
                    <a:pt x="3050674" y="8334"/>
                  </a:lnTo>
                  <a:lnTo>
                    <a:pt x="3102741" y="8020"/>
                  </a:lnTo>
                  <a:lnTo>
                    <a:pt x="3153789" y="8181"/>
                  </a:lnTo>
                  <a:lnTo>
                    <a:pt x="3203564" y="8991"/>
                  </a:lnTo>
                  <a:lnTo>
                    <a:pt x="3251809" y="10620"/>
                  </a:lnTo>
                  <a:lnTo>
                    <a:pt x="3280058" y="11568"/>
                  </a:lnTo>
                  <a:lnTo>
                    <a:pt x="3314459" y="12227"/>
                  </a:lnTo>
                  <a:lnTo>
                    <a:pt x="3354392" y="12630"/>
                  </a:lnTo>
                  <a:lnTo>
                    <a:pt x="3399236" y="12810"/>
                  </a:lnTo>
                  <a:lnTo>
                    <a:pt x="3448368" y="12797"/>
                  </a:lnTo>
                  <a:lnTo>
                    <a:pt x="3501170" y="12626"/>
                  </a:lnTo>
                  <a:lnTo>
                    <a:pt x="3557019" y="12328"/>
                  </a:lnTo>
                  <a:lnTo>
                    <a:pt x="3615294" y="11935"/>
                  </a:lnTo>
                  <a:lnTo>
                    <a:pt x="3675374" y="11480"/>
                  </a:lnTo>
                  <a:lnTo>
                    <a:pt x="3736639" y="10995"/>
                  </a:lnTo>
                  <a:lnTo>
                    <a:pt x="3798468" y="10512"/>
                  </a:lnTo>
                  <a:lnTo>
                    <a:pt x="3860238" y="10065"/>
                  </a:lnTo>
                  <a:lnTo>
                    <a:pt x="3921330" y="9684"/>
                  </a:lnTo>
                  <a:lnTo>
                    <a:pt x="3981123" y="9403"/>
                  </a:lnTo>
                  <a:lnTo>
                    <a:pt x="4038994" y="9253"/>
                  </a:lnTo>
                  <a:lnTo>
                    <a:pt x="4094324" y="9268"/>
                  </a:lnTo>
                  <a:lnTo>
                    <a:pt x="4146491" y="9479"/>
                  </a:lnTo>
                  <a:lnTo>
                    <a:pt x="4194875" y="9919"/>
                  </a:lnTo>
                  <a:lnTo>
                    <a:pt x="4238853" y="10620"/>
                  </a:lnTo>
                  <a:lnTo>
                    <a:pt x="4239742" y="15319"/>
                  </a:lnTo>
                  <a:lnTo>
                    <a:pt x="4238345" y="15446"/>
                  </a:lnTo>
                  <a:lnTo>
                    <a:pt x="4238853" y="20145"/>
                  </a:lnTo>
                  <a:lnTo>
                    <a:pt x="4196794" y="21339"/>
                  </a:lnTo>
                  <a:lnTo>
                    <a:pt x="4155474" y="21896"/>
                  </a:lnTo>
                  <a:lnTo>
                    <a:pt x="4114337" y="21935"/>
                  </a:lnTo>
                  <a:lnTo>
                    <a:pt x="4072829" y="21575"/>
                  </a:lnTo>
                  <a:lnTo>
                    <a:pt x="4030393" y="20936"/>
                  </a:lnTo>
                  <a:lnTo>
                    <a:pt x="3986475" y="20138"/>
                  </a:lnTo>
                  <a:lnTo>
                    <a:pt x="3940520" y="19300"/>
                  </a:lnTo>
                  <a:lnTo>
                    <a:pt x="3891971" y="18542"/>
                  </a:lnTo>
                  <a:lnTo>
                    <a:pt x="3840274" y="17985"/>
                  </a:lnTo>
                  <a:lnTo>
                    <a:pt x="3784874" y="17746"/>
                  </a:lnTo>
                  <a:lnTo>
                    <a:pt x="3725215" y="17947"/>
                  </a:lnTo>
                  <a:lnTo>
                    <a:pt x="3660742" y="18707"/>
                  </a:lnTo>
                  <a:lnTo>
                    <a:pt x="3590899" y="20145"/>
                  </a:lnTo>
                  <a:lnTo>
                    <a:pt x="3519191" y="21578"/>
                  </a:lnTo>
                  <a:lnTo>
                    <a:pt x="3460060" y="22076"/>
                  </a:lnTo>
                  <a:lnTo>
                    <a:pt x="3411277" y="21842"/>
                  </a:lnTo>
                  <a:lnTo>
                    <a:pt x="3370615" y="21076"/>
                  </a:lnTo>
                  <a:lnTo>
                    <a:pt x="3335844" y="19983"/>
                  </a:lnTo>
                  <a:lnTo>
                    <a:pt x="3304736" y="18764"/>
                  </a:lnTo>
                  <a:lnTo>
                    <a:pt x="3275062" y="17621"/>
                  </a:lnTo>
                  <a:lnTo>
                    <a:pt x="3244594" y="16758"/>
                  </a:lnTo>
                  <a:lnTo>
                    <a:pt x="3211102" y="16377"/>
                  </a:lnTo>
                  <a:lnTo>
                    <a:pt x="3172358" y="16679"/>
                  </a:lnTo>
                  <a:lnTo>
                    <a:pt x="3126133" y="17867"/>
                  </a:lnTo>
                  <a:lnTo>
                    <a:pt x="3070199" y="20145"/>
                  </a:lnTo>
                  <a:lnTo>
                    <a:pt x="3001613" y="22723"/>
                  </a:lnTo>
                  <a:lnTo>
                    <a:pt x="2942163" y="23766"/>
                  </a:lnTo>
                  <a:lnTo>
                    <a:pt x="2889799" y="23633"/>
                  </a:lnTo>
                  <a:lnTo>
                    <a:pt x="2842473" y="22687"/>
                  </a:lnTo>
                  <a:lnTo>
                    <a:pt x="2798133" y="21288"/>
                  </a:lnTo>
                  <a:lnTo>
                    <a:pt x="2754731" y="19797"/>
                  </a:lnTo>
                  <a:lnTo>
                    <a:pt x="2710216" y="18577"/>
                  </a:lnTo>
                  <a:lnTo>
                    <a:pt x="2662539" y="17987"/>
                  </a:lnTo>
                  <a:lnTo>
                    <a:pt x="2609650" y="18389"/>
                  </a:lnTo>
                  <a:lnTo>
                    <a:pt x="2549499" y="20145"/>
                  </a:lnTo>
                  <a:lnTo>
                    <a:pt x="2500864" y="21828"/>
                  </a:lnTo>
                  <a:lnTo>
                    <a:pt x="2453862" y="22995"/>
                  </a:lnTo>
                  <a:lnTo>
                    <a:pt x="2407992" y="23709"/>
                  </a:lnTo>
                  <a:lnTo>
                    <a:pt x="2362754" y="24034"/>
                  </a:lnTo>
                  <a:lnTo>
                    <a:pt x="2317649" y="24036"/>
                  </a:lnTo>
                  <a:lnTo>
                    <a:pt x="2272175" y="23779"/>
                  </a:lnTo>
                  <a:lnTo>
                    <a:pt x="2225834" y="23328"/>
                  </a:lnTo>
                  <a:lnTo>
                    <a:pt x="2178124" y="22746"/>
                  </a:lnTo>
                  <a:lnTo>
                    <a:pt x="2128545" y="22099"/>
                  </a:lnTo>
                  <a:lnTo>
                    <a:pt x="2076598" y="21451"/>
                  </a:lnTo>
                  <a:lnTo>
                    <a:pt x="2021783" y="20866"/>
                  </a:lnTo>
                  <a:lnTo>
                    <a:pt x="1963598" y="20409"/>
                  </a:lnTo>
                  <a:lnTo>
                    <a:pt x="1901545" y="20145"/>
                  </a:lnTo>
                  <a:lnTo>
                    <a:pt x="1845018" y="20071"/>
                  </a:lnTo>
                  <a:lnTo>
                    <a:pt x="1793870" y="20105"/>
                  </a:lnTo>
                  <a:lnTo>
                    <a:pt x="1747034" y="20223"/>
                  </a:lnTo>
                  <a:lnTo>
                    <a:pt x="1703444" y="20400"/>
                  </a:lnTo>
                  <a:lnTo>
                    <a:pt x="1662031" y="20613"/>
                  </a:lnTo>
                  <a:lnTo>
                    <a:pt x="1621730" y="20838"/>
                  </a:lnTo>
                  <a:lnTo>
                    <a:pt x="1581473" y="21050"/>
                  </a:lnTo>
                  <a:lnTo>
                    <a:pt x="1540194" y="21225"/>
                  </a:lnTo>
                  <a:lnTo>
                    <a:pt x="1496826" y="21338"/>
                  </a:lnTo>
                  <a:lnTo>
                    <a:pt x="1450301" y="21367"/>
                  </a:lnTo>
                  <a:lnTo>
                    <a:pt x="1399553" y="21286"/>
                  </a:lnTo>
                  <a:lnTo>
                    <a:pt x="1343515" y="21071"/>
                  </a:lnTo>
                  <a:lnTo>
                    <a:pt x="1281119" y="20699"/>
                  </a:lnTo>
                  <a:lnTo>
                    <a:pt x="1211300" y="20145"/>
                  </a:lnTo>
                  <a:lnTo>
                    <a:pt x="1117916" y="19366"/>
                  </a:lnTo>
                  <a:lnTo>
                    <a:pt x="1042649" y="18840"/>
                  </a:lnTo>
                  <a:lnTo>
                    <a:pt x="982500" y="18537"/>
                  </a:lnTo>
                  <a:lnTo>
                    <a:pt x="934471" y="18426"/>
                  </a:lnTo>
                  <a:lnTo>
                    <a:pt x="895562" y="18478"/>
                  </a:lnTo>
                  <a:lnTo>
                    <a:pt x="862777" y="18664"/>
                  </a:lnTo>
                  <a:lnTo>
                    <a:pt x="833115" y="18953"/>
                  </a:lnTo>
                  <a:lnTo>
                    <a:pt x="803579" y="19316"/>
                  </a:lnTo>
                  <a:lnTo>
                    <a:pt x="771171" y="19723"/>
                  </a:lnTo>
                  <a:lnTo>
                    <a:pt x="732891" y="20145"/>
                  </a:lnTo>
                  <a:lnTo>
                    <a:pt x="698816" y="20378"/>
                  </a:lnTo>
                  <a:lnTo>
                    <a:pt x="657616" y="20491"/>
                  </a:lnTo>
                  <a:lnTo>
                    <a:pt x="610371" y="20507"/>
                  </a:lnTo>
                  <a:lnTo>
                    <a:pt x="558160" y="20445"/>
                  </a:lnTo>
                  <a:lnTo>
                    <a:pt x="502061" y="20326"/>
                  </a:lnTo>
                  <a:lnTo>
                    <a:pt x="443152" y="20172"/>
                  </a:lnTo>
                  <a:lnTo>
                    <a:pt x="382514" y="20002"/>
                  </a:lnTo>
                  <a:lnTo>
                    <a:pt x="321224" y="19838"/>
                  </a:lnTo>
                  <a:lnTo>
                    <a:pt x="260363" y="19701"/>
                  </a:lnTo>
                  <a:lnTo>
                    <a:pt x="201007" y="19612"/>
                  </a:lnTo>
                  <a:lnTo>
                    <a:pt x="144237" y="19590"/>
                  </a:lnTo>
                  <a:lnTo>
                    <a:pt x="91132" y="19658"/>
                  </a:lnTo>
                  <a:lnTo>
                    <a:pt x="42769" y="19836"/>
                  </a:lnTo>
                  <a:lnTo>
                    <a:pt x="228" y="20145"/>
                  </a:lnTo>
                  <a:lnTo>
                    <a:pt x="0" y="17986"/>
                  </a:lnTo>
                  <a:lnTo>
                    <a:pt x="736" y="13668"/>
                  </a:lnTo>
                  <a:lnTo>
                    <a:pt x="228" y="10620"/>
                  </a:lnTo>
                  <a:close/>
                </a:path>
              </a:pathLst>
            </a:custGeom>
            <a:ln w="41275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37552" y="2664396"/>
            <a:ext cx="4885690" cy="3364229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298450" algn="l"/>
              </a:tabLst>
            </a:pPr>
            <a:r>
              <a:rPr sz="1500" spc="-10" dirty="0">
                <a:latin typeface="Calibri"/>
                <a:cs typeface="Calibri"/>
              </a:rPr>
              <a:t>https://cytoscape.org/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98450" algn="l"/>
              </a:tabLst>
            </a:pPr>
            <a:r>
              <a:rPr sz="1500" dirty="0">
                <a:latin typeface="Calibri"/>
                <a:cs typeface="Calibri"/>
              </a:rPr>
              <a:t>GUI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application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98450" algn="l"/>
              </a:tabLst>
            </a:pPr>
            <a:r>
              <a:rPr sz="1500" dirty="0">
                <a:latin typeface="Calibri"/>
                <a:cs typeface="Calibri"/>
              </a:rPr>
              <a:t>Allows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visualization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analysis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large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complex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networks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98450" algn="l"/>
              </a:tabLst>
            </a:pPr>
            <a:r>
              <a:rPr sz="1500" dirty="0">
                <a:latin typeface="Calibri"/>
                <a:cs typeface="Calibri"/>
              </a:rPr>
              <a:t>Originally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developed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biological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research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98450" algn="l"/>
              </a:tabLst>
            </a:pPr>
            <a:r>
              <a:rPr sz="1500" dirty="0">
                <a:latin typeface="Calibri"/>
                <a:cs typeface="Calibri"/>
              </a:rPr>
              <a:t>Several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layout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algorithms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98450" algn="l"/>
              </a:tabLst>
            </a:pPr>
            <a:r>
              <a:rPr sz="1500" dirty="0">
                <a:latin typeface="Calibri"/>
                <a:cs typeface="Calibri"/>
              </a:rPr>
              <a:t>Publication-</a:t>
            </a:r>
            <a:r>
              <a:rPr sz="1500" spc="-10" dirty="0">
                <a:latin typeface="Calibri"/>
                <a:cs typeface="Calibri"/>
              </a:rPr>
              <a:t>quality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images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98450" algn="l"/>
              </a:tabLst>
            </a:pPr>
            <a:r>
              <a:rPr sz="1500" spc="-10" dirty="0">
                <a:latin typeface="Calibri"/>
                <a:cs typeface="Calibri"/>
              </a:rPr>
              <a:t>Written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Java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98450" algn="l"/>
              </a:tabLst>
            </a:pPr>
            <a:r>
              <a:rPr sz="1500" dirty="0">
                <a:latin typeface="Calibri"/>
                <a:cs typeface="Calibri"/>
              </a:rPr>
              <a:t>Extensible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through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plugins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98450" algn="l"/>
              </a:tabLst>
            </a:pPr>
            <a:r>
              <a:rPr sz="1500" dirty="0">
                <a:latin typeface="Calibri"/>
                <a:cs typeface="Calibri"/>
              </a:rPr>
              <a:t>Free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open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source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98450" algn="l"/>
              </a:tabLst>
            </a:pPr>
            <a:r>
              <a:rPr sz="1500" dirty="0">
                <a:latin typeface="Calibri"/>
                <a:cs typeface="Calibri"/>
              </a:rPr>
              <a:t>Windows,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Linux,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MacOS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7575" y="375192"/>
            <a:ext cx="8734425" cy="6483350"/>
            <a:chOff x="3457575" y="375192"/>
            <a:chExt cx="8734425" cy="64833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9077" y="375192"/>
              <a:ext cx="2765272" cy="3333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7575" y="2447925"/>
              <a:ext cx="8734425" cy="44100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216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130"/>
              </a:spcBef>
            </a:pPr>
            <a:r>
              <a:rPr sz="4400" spc="-10" dirty="0"/>
              <a:t>Gephi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47750" y="2266950"/>
            <a:ext cx="10125075" cy="0"/>
          </a:xfrm>
          <a:custGeom>
            <a:avLst/>
            <a:gdLst/>
            <a:ahLst/>
            <a:cxnLst/>
            <a:rect l="l" t="t" r="r" b="b"/>
            <a:pathLst>
              <a:path w="10125075">
                <a:moveTo>
                  <a:pt x="0" y="0"/>
                </a:moveTo>
                <a:lnTo>
                  <a:pt x="10125075" y="0"/>
                </a:lnTo>
              </a:path>
            </a:pathLst>
          </a:custGeom>
          <a:ln w="158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2925" y="2419350"/>
            <a:ext cx="3362325" cy="10096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936625" indent="-285115">
              <a:lnSpc>
                <a:spcPct val="100000"/>
              </a:lnSpc>
              <a:spcBef>
                <a:spcPts val="990"/>
              </a:spcBef>
              <a:buFont typeface="Arial"/>
              <a:buChar char="•"/>
              <a:tabLst>
                <a:tab pos="936625" algn="l"/>
              </a:tabLst>
            </a:pPr>
            <a:r>
              <a:rPr sz="1250" spc="-10" dirty="0"/>
              <a:t>https://gephi.org/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GUI</a:t>
            </a:r>
            <a:r>
              <a:rPr sz="1250" spc="50" dirty="0"/>
              <a:t> </a:t>
            </a:r>
            <a:r>
              <a:rPr sz="1250" spc="-10" dirty="0"/>
              <a:t>application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Allows</a:t>
            </a:r>
            <a:r>
              <a:rPr sz="1250" spc="114" dirty="0"/>
              <a:t> </a:t>
            </a:r>
            <a:r>
              <a:rPr sz="1250" dirty="0"/>
              <a:t>visualization</a:t>
            </a:r>
            <a:r>
              <a:rPr sz="1250" spc="95" dirty="0"/>
              <a:t> </a:t>
            </a:r>
            <a:r>
              <a:rPr sz="1250" dirty="0"/>
              <a:t>and</a:t>
            </a:r>
            <a:r>
              <a:rPr sz="1250" spc="185" dirty="0"/>
              <a:t> </a:t>
            </a:r>
            <a:r>
              <a:rPr sz="1250" dirty="0"/>
              <a:t>analysis</a:t>
            </a:r>
            <a:r>
              <a:rPr sz="1250" spc="114" dirty="0"/>
              <a:t> </a:t>
            </a:r>
            <a:r>
              <a:rPr sz="1250" dirty="0"/>
              <a:t>of</a:t>
            </a:r>
            <a:r>
              <a:rPr sz="1250" spc="165" dirty="0"/>
              <a:t> </a:t>
            </a:r>
            <a:r>
              <a:rPr sz="1250" dirty="0"/>
              <a:t>large</a:t>
            </a:r>
            <a:r>
              <a:rPr sz="1250" spc="40" dirty="0"/>
              <a:t> </a:t>
            </a:r>
            <a:r>
              <a:rPr sz="1250" dirty="0"/>
              <a:t>complex</a:t>
            </a:r>
            <a:r>
              <a:rPr sz="1250" spc="240" dirty="0"/>
              <a:t> </a:t>
            </a:r>
            <a:r>
              <a:rPr sz="1250" dirty="0"/>
              <a:t>networks</a:t>
            </a:r>
            <a:r>
              <a:rPr sz="1250" spc="120" dirty="0"/>
              <a:t> </a:t>
            </a:r>
            <a:r>
              <a:rPr sz="1250" dirty="0"/>
              <a:t>and</a:t>
            </a:r>
            <a:r>
              <a:rPr sz="1250" spc="185" dirty="0"/>
              <a:t> </a:t>
            </a:r>
            <a:r>
              <a:rPr sz="1250" dirty="0"/>
              <a:t>dynamic</a:t>
            </a:r>
            <a:r>
              <a:rPr sz="1250" spc="70" dirty="0"/>
              <a:t> </a:t>
            </a:r>
            <a:r>
              <a:rPr sz="1250" spc="-10" dirty="0"/>
              <a:t>networks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Clustering</a:t>
            </a:r>
            <a:r>
              <a:rPr sz="1250" spc="220" dirty="0"/>
              <a:t> </a:t>
            </a:r>
            <a:r>
              <a:rPr sz="1250" dirty="0"/>
              <a:t>and</a:t>
            </a:r>
            <a:r>
              <a:rPr sz="1250" spc="130" dirty="0"/>
              <a:t> </a:t>
            </a:r>
            <a:r>
              <a:rPr sz="1250" dirty="0"/>
              <a:t>community</a:t>
            </a:r>
            <a:r>
              <a:rPr sz="1250" spc="155" dirty="0"/>
              <a:t> </a:t>
            </a:r>
            <a:r>
              <a:rPr sz="1250" spc="-10" dirty="0"/>
              <a:t>detection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Layout</a:t>
            </a:r>
            <a:r>
              <a:rPr sz="1250" spc="145" dirty="0"/>
              <a:t> </a:t>
            </a:r>
            <a:r>
              <a:rPr sz="1250" dirty="0"/>
              <a:t>algorithms</a:t>
            </a:r>
            <a:r>
              <a:rPr sz="1250" spc="150" dirty="0"/>
              <a:t> </a:t>
            </a:r>
            <a:r>
              <a:rPr sz="1250" spc="-10" dirty="0"/>
              <a:t>supported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Produces</a:t>
            </a:r>
            <a:r>
              <a:rPr sz="1250" spc="229" dirty="0"/>
              <a:t> </a:t>
            </a:r>
            <a:r>
              <a:rPr sz="1250" dirty="0"/>
              <a:t>publication-quality</a:t>
            </a:r>
            <a:r>
              <a:rPr sz="1250" spc="315" dirty="0"/>
              <a:t> </a:t>
            </a:r>
            <a:r>
              <a:rPr sz="1250" spc="-10" dirty="0"/>
              <a:t>images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Written</a:t>
            </a:r>
            <a:r>
              <a:rPr sz="1250" spc="110" dirty="0"/>
              <a:t> </a:t>
            </a:r>
            <a:r>
              <a:rPr sz="1250" dirty="0"/>
              <a:t>in</a:t>
            </a:r>
            <a:r>
              <a:rPr sz="1250" spc="30" dirty="0"/>
              <a:t> </a:t>
            </a:r>
            <a:r>
              <a:rPr sz="1250" spc="-20" dirty="0"/>
              <a:t>Java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80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Extensible</a:t>
            </a:r>
            <a:r>
              <a:rPr sz="1250" spc="215" dirty="0"/>
              <a:t> </a:t>
            </a:r>
            <a:r>
              <a:rPr sz="1250" dirty="0"/>
              <a:t>through</a:t>
            </a:r>
            <a:r>
              <a:rPr sz="1250" spc="175" dirty="0"/>
              <a:t> </a:t>
            </a:r>
            <a:r>
              <a:rPr sz="1250" spc="-10" dirty="0"/>
              <a:t>plugins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Free</a:t>
            </a:r>
            <a:r>
              <a:rPr sz="1250" spc="75" dirty="0"/>
              <a:t> </a:t>
            </a:r>
            <a:r>
              <a:rPr sz="1250" dirty="0"/>
              <a:t>and</a:t>
            </a:r>
            <a:r>
              <a:rPr sz="1250" spc="114" dirty="0"/>
              <a:t> </a:t>
            </a:r>
            <a:r>
              <a:rPr sz="1250" dirty="0"/>
              <a:t>open</a:t>
            </a:r>
            <a:r>
              <a:rPr sz="1250" spc="120" dirty="0"/>
              <a:t> </a:t>
            </a:r>
            <a:r>
              <a:rPr sz="1250" spc="-10" dirty="0"/>
              <a:t>source</a:t>
            </a:r>
            <a:endParaRPr sz="1250"/>
          </a:p>
          <a:p>
            <a:pPr marL="936625" indent="-285115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936625" algn="l"/>
              </a:tabLst>
            </a:pPr>
            <a:r>
              <a:rPr sz="1250" dirty="0"/>
              <a:t>Windows,</a:t>
            </a:r>
            <a:r>
              <a:rPr sz="1250" spc="140" dirty="0"/>
              <a:t> </a:t>
            </a:r>
            <a:r>
              <a:rPr sz="1250" dirty="0"/>
              <a:t>Linux,</a:t>
            </a:r>
            <a:r>
              <a:rPr sz="1250" spc="235" dirty="0"/>
              <a:t> </a:t>
            </a:r>
            <a:r>
              <a:rPr sz="1250" spc="-20" dirty="0"/>
              <a:t>MacOS</a:t>
            </a:r>
            <a:endParaRPr sz="12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46112"/>
            <a:ext cx="179768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10" dirty="0"/>
              <a:t>Graphviz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935989" y="1785937"/>
            <a:ext cx="6258560" cy="310642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98450" algn="l"/>
              </a:tabLst>
            </a:pPr>
            <a:r>
              <a:rPr sz="2000" spc="-10" dirty="0">
                <a:latin typeface="Calibri"/>
                <a:cs typeface="Calibri"/>
              </a:rPr>
              <a:t>https://graphviz.org/</a:t>
            </a:r>
            <a:endParaRPr sz="2000">
              <a:latin typeface="Calibri"/>
              <a:cs typeface="Calibri"/>
            </a:endParaRPr>
          </a:p>
          <a:p>
            <a:pPr marL="298450" marR="5080" indent="-286385">
              <a:lnSpc>
                <a:spcPts val="2180"/>
              </a:lnSpc>
              <a:spcBef>
                <a:spcPts val="1010"/>
              </a:spcBef>
              <a:buFont typeface="Arial"/>
              <a:buChar char="•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Graph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description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language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(called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DOT)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tools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handle </a:t>
            </a:r>
            <a:r>
              <a:rPr sz="2000" dirty="0">
                <a:latin typeface="Calibri"/>
                <a:cs typeface="Calibri"/>
              </a:rPr>
              <a:t>DOT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files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Only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performs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drawing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Wide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range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graph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layouts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98450" algn="l"/>
              </a:tabLst>
            </a:pPr>
            <a:r>
              <a:rPr sz="2000" spc="-10" dirty="0">
                <a:latin typeface="Calibri"/>
                <a:cs typeface="Calibri"/>
              </a:rPr>
              <a:t>Written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C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Extensible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through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scripting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API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Free 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source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1475" y="1847850"/>
            <a:ext cx="3362325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4285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Neo4J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8446" y="2336387"/>
            <a:ext cx="3286760" cy="86995"/>
            <a:chOff x="628446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8662" y="2614612"/>
            <a:ext cx="4587240" cy="302133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97815" algn="l"/>
              </a:tabLst>
            </a:pPr>
            <a:r>
              <a:rPr sz="1700" spc="-10" dirty="0">
                <a:latin typeface="Calibri"/>
                <a:cs typeface="Calibri"/>
              </a:rPr>
              <a:t>https://neo4j.com/</a:t>
            </a:r>
            <a:endParaRPr sz="17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97815" algn="l"/>
              </a:tabLst>
            </a:pPr>
            <a:r>
              <a:rPr sz="1700" dirty="0">
                <a:latin typeface="Calibri"/>
                <a:cs typeface="Calibri"/>
              </a:rPr>
              <a:t>Graph</a:t>
            </a:r>
            <a:r>
              <a:rPr sz="1700" spc="-1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Database</a:t>
            </a:r>
            <a:endParaRPr sz="1700">
              <a:latin typeface="Calibri"/>
              <a:cs typeface="Calibri"/>
            </a:endParaRPr>
          </a:p>
          <a:p>
            <a:pPr marL="298450" marR="297180" indent="-285750">
              <a:lnSpc>
                <a:spcPts val="1880"/>
              </a:lnSpc>
              <a:spcBef>
                <a:spcPts val="1005"/>
              </a:spcBef>
              <a:buFont typeface="Arial"/>
              <a:buChar char="•"/>
              <a:tabLst>
                <a:tab pos="298450" algn="l"/>
              </a:tabLst>
            </a:pPr>
            <a:r>
              <a:rPr sz="1700" dirty="0">
                <a:latin typeface="Calibri"/>
                <a:cs typeface="Calibri"/>
              </a:rPr>
              <a:t>Efficient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management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semi-</a:t>
            </a:r>
            <a:r>
              <a:rPr sz="1700" dirty="0">
                <a:latin typeface="Calibri"/>
                <a:cs typeface="Calibri"/>
              </a:rPr>
              <a:t>structured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and </a:t>
            </a:r>
            <a:r>
              <a:rPr sz="1700" spc="-10" dirty="0">
                <a:latin typeface="Calibri"/>
                <a:cs typeface="Calibri"/>
              </a:rPr>
              <a:t>network-</a:t>
            </a:r>
            <a:r>
              <a:rPr sz="1700" dirty="0">
                <a:latin typeface="Calibri"/>
                <a:cs typeface="Calibri"/>
              </a:rPr>
              <a:t>oriented</a:t>
            </a:r>
            <a:r>
              <a:rPr sz="1700" spc="-20" dirty="0">
                <a:latin typeface="Calibri"/>
                <a:cs typeface="Calibri"/>
              </a:rPr>
              <a:t> data</a:t>
            </a:r>
            <a:endParaRPr sz="17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97815" algn="l"/>
              </a:tabLst>
            </a:pPr>
            <a:r>
              <a:rPr sz="1700" dirty="0">
                <a:latin typeface="Calibri"/>
                <a:cs typeface="Calibri"/>
              </a:rPr>
              <a:t>Robust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ACID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transactions,</a:t>
            </a:r>
            <a:r>
              <a:rPr sz="1700" spc="-1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transaction</a:t>
            </a:r>
            <a:r>
              <a:rPr sz="1700" spc="-1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recovery</a:t>
            </a:r>
            <a:endParaRPr sz="17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97815" algn="l"/>
              </a:tabLst>
            </a:pPr>
            <a:r>
              <a:rPr sz="1700" dirty="0">
                <a:latin typeface="Calibri"/>
                <a:cs typeface="Calibri"/>
              </a:rPr>
              <a:t>Highly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scalable</a:t>
            </a:r>
            <a:endParaRPr sz="1700">
              <a:latin typeface="Calibri"/>
              <a:cs typeface="Calibri"/>
            </a:endParaRPr>
          </a:p>
          <a:p>
            <a:pPr marL="298450" marR="110489" indent="-285750">
              <a:lnSpc>
                <a:spcPts val="1880"/>
              </a:lnSpc>
              <a:spcBef>
                <a:spcPts val="1005"/>
              </a:spcBef>
              <a:buFont typeface="Arial"/>
              <a:buChar char="•"/>
              <a:tabLst>
                <a:tab pos="298450" algn="l"/>
              </a:tabLst>
            </a:pPr>
            <a:r>
              <a:rPr sz="1700" dirty="0">
                <a:latin typeface="Calibri"/>
                <a:cs typeface="Calibri"/>
              </a:rPr>
              <a:t>High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performance</a:t>
            </a:r>
            <a:r>
              <a:rPr sz="1700" spc="-1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query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optimizer,</a:t>
            </a:r>
            <a:r>
              <a:rPr sz="1700" spc="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index-</a:t>
            </a:r>
            <a:r>
              <a:rPr sz="1700" spc="-20" dirty="0">
                <a:latin typeface="Calibri"/>
                <a:cs typeface="Calibri"/>
              </a:rPr>
              <a:t>free </a:t>
            </a:r>
            <a:r>
              <a:rPr sz="1700" spc="-10" dirty="0">
                <a:latin typeface="Calibri"/>
                <a:cs typeface="Calibri"/>
              </a:rPr>
              <a:t>adjacency</a:t>
            </a:r>
            <a:endParaRPr sz="17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97815" algn="l"/>
              </a:tabLst>
            </a:pPr>
            <a:r>
              <a:rPr sz="1700" spc="-20" dirty="0">
                <a:latin typeface="Calibri"/>
                <a:cs typeface="Calibri"/>
              </a:rPr>
              <a:t>Free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428875"/>
            <a:ext cx="5350668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6529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Pajek</a:t>
            </a:r>
            <a:r>
              <a:rPr sz="4400" spc="-114" dirty="0"/>
              <a:t> </a:t>
            </a:r>
            <a:r>
              <a:rPr sz="4400" dirty="0"/>
              <a:t>and</a:t>
            </a:r>
            <a:r>
              <a:rPr sz="4400" spc="-65" dirty="0"/>
              <a:t> </a:t>
            </a:r>
            <a:r>
              <a:rPr sz="4400" spc="-10" dirty="0"/>
              <a:t>Pajek-</a:t>
            </a:r>
            <a:r>
              <a:rPr sz="4400" spc="-25" dirty="0"/>
              <a:t>XXL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35989" y="2122233"/>
            <a:ext cx="7058659" cy="309689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98450" algn="l"/>
              </a:tabLst>
            </a:pPr>
            <a:r>
              <a:rPr sz="2400" spc="-40" dirty="0">
                <a:latin typeface="Calibri"/>
                <a:cs typeface="Calibri"/>
                <a:hlinkClick r:id="rId2"/>
              </a:rPr>
              <a:t>http://mrvar.fdv.uni-</a:t>
            </a:r>
            <a:r>
              <a:rPr sz="2400" spc="-10" dirty="0">
                <a:latin typeface="Calibri"/>
                <a:cs typeface="Calibri"/>
                <a:hlinkClick r:id="rId2"/>
              </a:rPr>
              <a:t>lj.si/pajek/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latin typeface="Calibri"/>
                <a:cs typeface="Calibri"/>
              </a:rPr>
              <a:t>GUI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application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ts val="2715"/>
              </a:lnSpc>
              <a:spcBef>
                <a:spcPts val="725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latin typeface="Calibri"/>
                <a:cs typeface="Calibri"/>
              </a:rPr>
              <a:t>Network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generator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(Random,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Bernoulli/Poisson,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Scale-</a:t>
            </a:r>
            <a:endParaRPr sz="2400">
              <a:latin typeface="Calibri"/>
              <a:cs typeface="Calibri"/>
            </a:endParaRPr>
          </a:p>
          <a:p>
            <a:pPr marL="298450">
              <a:lnSpc>
                <a:spcPts val="2715"/>
              </a:lnSpc>
            </a:pPr>
            <a:r>
              <a:rPr sz="2400" dirty="0">
                <a:latin typeface="Calibri"/>
                <a:cs typeface="Calibri"/>
              </a:rPr>
              <a:t>free,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etc.)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latin typeface="Calibri"/>
                <a:cs typeface="Calibri"/>
              </a:rPr>
              <a:t>Capable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analyzing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visualizing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large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networks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latin typeface="Calibri"/>
                <a:cs typeface="Calibri"/>
              </a:rPr>
              <a:t>Free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(noncommercial)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latin typeface="Calibri"/>
                <a:cs typeface="Calibri"/>
              </a:rPr>
              <a:t>Windows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only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96275" y="2114423"/>
            <a:ext cx="2148205" cy="2814955"/>
            <a:chOff x="9096275" y="2114423"/>
            <a:chExt cx="2148205" cy="28149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96275" y="2162016"/>
              <a:ext cx="2148150" cy="27671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05900" y="2114423"/>
              <a:ext cx="2109851" cy="26337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77350" y="2276475"/>
              <a:ext cx="1771650" cy="2295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4285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NetworkX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8446" y="2336387"/>
            <a:ext cx="3286760" cy="86995"/>
            <a:chOff x="628446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8A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8A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8662" y="2627947"/>
            <a:ext cx="4451350" cy="338327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297815" algn="l"/>
              </a:tabLst>
            </a:pPr>
            <a:r>
              <a:rPr sz="1850" spc="-10" dirty="0">
                <a:latin typeface="Calibri"/>
                <a:cs typeface="Calibri"/>
              </a:rPr>
              <a:t>https://networkx.github.io/</a:t>
            </a:r>
            <a:endParaRPr sz="18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97815" algn="l"/>
              </a:tabLst>
            </a:pPr>
            <a:r>
              <a:rPr sz="1850" dirty="0">
                <a:latin typeface="Calibri"/>
                <a:cs typeface="Calibri"/>
              </a:rPr>
              <a:t>Python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library</a:t>
            </a:r>
            <a:endParaRPr sz="1850">
              <a:latin typeface="Calibri"/>
              <a:cs typeface="Calibri"/>
            </a:endParaRPr>
          </a:p>
          <a:p>
            <a:pPr marL="298450" marR="386715" indent="-285750">
              <a:lnSpc>
                <a:spcPts val="2030"/>
              </a:lnSpc>
              <a:spcBef>
                <a:spcPts val="1085"/>
              </a:spcBef>
              <a:buFont typeface="Arial"/>
              <a:buChar char="•"/>
              <a:tabLst>
                <a:tab pos="298450" algn="l"/>
              </a:tabLst>
            </a:pPr>
            <a:r>
              <a:rPr sz="1850" dirty="0">
                <a:latin typeface="Calibri"/>
                <a:cs typeface="Calibri"/>
              </a:rPr>
              <a:t>Creation,</a:t>
            </a:r>
            <a:r>
              <a:rPr sz="1850" spc="204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manipulation</a:t>
            </a:r>
            <a:r>
              <a:rPr sz="1850" spc="1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and</a:t>
            </a:r>
            <a:r>
              <a:rPr sz="1850" spc="1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analysis</a:t>
            </a:r>
            <a:r>
              <a:rPr sz="1850" spc="8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of </a:t>
            </a:r>
            <a:r>
              <a:rPr sz="1850" spc="-10" dirty="0">
                <a:latin typeface="Calibri"/>
                <a:cs typeface="Calibri"/>
              </a:rPr>
              <a:t>networks</a:t>
            </a:r>
            <a:endParaRPr sz="18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97815" algn="l"/>
              </a:tabLst>
            </a:pPr>
            <a:r>
              <a:rPr sz="1850" dirty="0">
                <a:latin typeface="Calibri"/>
                <a:cs typeface="Calibri"/>
              </a:rPr>
              <a:t>Supports</a:t>
            </a:r>
            <a:r>
              <a:rPr sz="1850" spc="20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various</a:t>
            </a:r>
            <a:r>
              <a:rPr sz="1850" spc="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network</a:t>
            </a:r>
            <a:r>
              <a:rPr sz="1850" spc="16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formats</a:t>
            </a:r>
            <a:endParaRPr sz="18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297815" algn="l"/>
              </a:tabLst>
            </a:pPr>
            <a:r>
              <a:rPr sz="1850" dirty="0">
                <a:latin typeface="Calibri"/>
                <a:cs typeface="Calibri"/>
              </a:rPr>
              <a:t>Provides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standard</a:t>
            </a:r>
            <a:r>
              <a:rPr sz="1850" spc="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graph</a:t>
            </a:r>
            <a:r>
              <a:rPr sz="1850" spc="11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algorithms</a:t>
            </a:r>
            <a:endParaRPr sz="18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97815" algn="l"/>
              </a:tabLst>
            </a:pPr>
            <a:r>
              <a:rPr sz="1850" dirty="0">
                <a:latin typeface="Calibri"/>
                <a:cs typeface="Calibri"/>
              </a:rPr>
              <a:t>Network</a:t>
            </a:r>
            <a:r>
              <a:rPr sz="1850" spc="19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analysis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and</a:t>
            </a:r>
            <a:r>
              <a:rPr sz="1850" spc="4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generation</a:t>
            </a:r>
            <a:endParaRPr sz="18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297815" algn="l"/>
              </a:tabLst>
            </a:pPr>
            <a:r>
              <a:rPr sz="1850" dirty="0">
                <a:latin typeface="Calibri"/>
                <a:cs typeface="Calibri"/>
              </a:rPr>
              <a:t>Visualization</a:t>
            </a:r>
            <a:r>
              <a:rPr sz="1850" spc="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with</a:t>
            </a:r>
            <a:r>
              <a:rPr sz="1850" spc="1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Matplotlib</a:t>
            </a:r>
            <a:r>
              <a:rPr sz="1850" spc="2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and</a:t>
            </a:r>
            <a:r>
              <a:rPr sz="1850" spc="5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Graphviz</a:t>
            </a:r>
            <a:endParaRPr sz="18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97815" algn="l"/>
              </a:tabLst>
            </a:pPr>
            <a:r>
              <a:rPr sz="1850" dirty="0">
                <a:latin typeface="Calibri"/>
                <a:cs typeface="Calibri"/>
              </a:rPr>
              <a:t>Free</a:t>
            </a:r>
            <a:r>
              <a:rPr sz="1850" spc="6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and</a:t>
            </a:r>
            <a:r>
              <a:rPr sz="1850" spc="8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open</a:t>
            </a:r>
            <a:r>
              <a:rPr sz="1850" spc="9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source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9663" y="2849251"/>
            <a:ext cx="5087802" cy="11241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1956</Words>
  <Application>Microsoft Office PowerPoint</Application>
  <PresentationFormat>Widescreen</PresentationFormat>
  <Paragraphs>301</Paragraphs>
  <Slides>30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Helvetica</vt:lpstr>
      <vt:lpstr>Times New Roman</vt:lpstr>
      <vt:lpstr>Trajan Pro</vt:lpstr>
      <vt:lpstr>Verdana</vt:lpstr>
      <vt:lpstr>Office Theme</vt:lpstr>
      <vt:lpstr>1_Office Theme</vt:lpstr>
      <vt:lpstr>PowerPoint Presentation</vt:lpstr>
      <vt:lpstr>Overview of tools for network analysis and visualization</vt:lpstr>
      <vt:lpstr>Computing model and interfaces</vt:lpstr>
      <vt:lpstr>Cytoscape</vt:lpstr>
      <vt:lpstr>Gephi</vt:lpstr>
      <vt:lpstr>Graphviz</vt:lpstr>
      <vt:lpstr>Neo4J</vt:lpstr>
      <vt:lpstr>Pajek and Pajek-XXL</vt:lpstr>
      <vt:lpstr>NetworkX</vt:lpstr>
      <vt:lpstr>SNAP</vt:lpstr>
      <vt:lpstr>Installing Gephi</vt:lpstr>
      <vt:lpstr>PowerPoint Presentation</vt:lpstr>
      <vt:lpstr>Sample Network: Les Misérables</vt:lpstr>
      <vt:lpstr>Step by step for creating a network visualization in Gephi</vt:lpstr>
      <vt:lpstr>Download and open the network file</vt:lpstr>
      <vt:lpstr>Changing the color and size of nodes</vt:lpstr>
      <vt:lpstr>Changing the color and size of nodes</vt:lpstr>
      <vt:lpstr>Applying a layout</vt:lpstr>
      <vt:lpstr>Filtering nodes and edges</vt:lpstr>
      <vt:lpstr>Network statistics</vt:lpstr>
      <vt:lpstr>Data Table</vt:lpstr>
      <vt:lpstr>Rendering a graph to export</vt:lpstr>
      <vt:lpstr>PowerPoint Presentation</vt:lpstr>
      <vt:lpstr>PowerPoint Presentation</vt:lpstr>
      <vt:lpstr>Plugins</vt:lpstr>
      <vt:lpstr>References</vt:lpstr>
      <vt:lpstr>Exercises</vt:lpstr>
      <vt:lpstr>Exercise 1</vt:lpstr>
      <vt:lpstr>Exercise 2</vt:lpstr>
      <vt:lpstr>Exercise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Gephi Tools for network analysis and visualization</dc:title>
  <dc:creator>Szymanski, Bolek</dc:creator>
  <cp:lastModifiedBy>Szymanski, Bolek</cp:lastModifiedBy>
  <cp:revision>8</cp:revision>
  <dcterms:created xsi:type="dcterms:W3CDTF">2023-09-18T03:07:48Z</dcterms:created>
  <dcterms:modified xsi:type="dcterms:W3CDTF">2024-10-04T03:07:10Z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LastSaved">
    <vt:filetime>2023-09-18T00:00:00Z</vt:filetime>
  </property>
</Properties>
</file>